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0c2989e4b4d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c87e44a7044b0f"/>
  </p:sldMasterIdLst>
  <p:sldIdLst>
    <p:sldId xmlns:r="http://schemas.openxmlformats.org/officeDocument/2006/relationships" id="256" r:id="R22b07f9da5834654"/>
    <p:sldId xmlns:r="http://schemas.openxmlformats.org/officeDocument/2006/relationships" id="257" r:id="R02261157b3c74eee"/>
    <p:sldId xmlns:r="http://schemas.openxmlformats.org/officeDocument/2006/relationships" id="258" r:id="Rab7c730d9d574ee4"/>
    <p:sldId xmlns:r="http://schemas.openxmlformats.org/officeDocument/2006/relationships" id="259" r:id="Rc0b5e48c5dfd4e0d"/>
    <p:sldId xmlns:r="http://schemas.openxmlformats.org/officeDocument/2006/relationships" id="260" r:id="R4d3e9d44d22c42e9"/>
    <p:sldId xmlns:r="http://schemas.openxmlformats.org/officeDocument/2006/relationships" id="261" r:id="R0bd8ce296e164b24"/>
    <p:sldId xmlns:r="http://schemas.openxmlformats.org/officeDocument/2006/relationships" id="262" r:id="Ra17b766987ed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87e44a7044b0f" /><Relationship Type="http://schemas.openxmlformats.org/officeDocument/2006/relationships/slide" Target="/ppt/slides/slide1.xml" Id="R22b07f9da5834654" /><Relationship Type="http://schemas.openxmlformats.org/officeDocument/2006/relationships/slide" Target="/ppt/slides/slide2.xml" Id="R02261157b3c74eee" /><Relationship Type="http://schemas.openxmlformats.org/officeDocument/2006/relationships/slide" Target="/ppt/slides/slide3.xml" Id="Rab7c730d9d574ee4" /><Relationship Type="http://schemas.openxmlformats.org/officeDocument/2006/relationships/slide" Target="/ppt/slides/slide4.xml" Id="Rc0b5e48c5dfd4e0d" /><Relationship Type="http://schemas.openxmlformats.org/officeDocument/2006/relationships/slide" Target="/ppt/slides/slide5.xml" Id="R4d3e9d44d22c42e9" /><Relationship Type="http://schemas.openxmlformats.org/officeDocument/2006/relationships/slide" Target="/ppt/slides/slide6.xml" Id="R0bd8ce296e164b24" /><Relationship Type="http://schemas.openxmlformats.org/officeDocument/2006/relationships/slide" Target="/ppt/slides/slide7.xml" Id="Ra17b766987ed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ae362680a4f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0b95316584036" /><Relationship Type="http://schemas.openxmlformats.org/officeDocument/2006/relationships/theme" Target="/ppt/slideMasters/theme/theme1.xml" Id="R2e548759634c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0b953165840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8756b8f4447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dd6186827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74b3fedac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60e48a37543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7afb2af2043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89d84d138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7b8befb3548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