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8542ade40040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5139b69bd34b4d"/>
  </p:sldMasterIdLst>
  <p:sldIdLst>
    <p:sldId xmlns:r="http://schemas.openxmlformats.org/officeDocument/2006/relationships" id="256" r:id="Re1f26272064f4950"/>
    <p:sldId xmlns:r="http://schemas.openxmlformats.org/officeDocument/2006/relationships" id="257" r:id="Rfe452c35ec67425b"/>
    <p:sldId xmlns:r="http://schemas.openxmlformats.org/officeDocument/2006/relationships" id="258" r:id="R4e35b71284ca4d03"/>
    <p:sldId xmlns:r="http://schemas.openxmlformats.org/officeDocument/2006/relationships" id="259" r:id="R188823bff2bf4a0f"/>
    <p:sldId xmlns:r="http://schemas.openxmlformats.org/officeDocument/2006/relationships" id="260" r:id="R80cc5b24a7ba4e16"/>
    <p:sldId xmlns:r="http://schemas.openxmlformats.org/officeDocument/2006/relationships" id="261" r:id="R79254ecd7b244fb9"/>
    <p:sldId xmlns:r="http://schemas.openxmlformats.org/officeDocument/2006/relationships" id="262" r:id="R9d03849dc0e04f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5139b69bd34b4d" /><Relationship Type="http://schemas.openxmlformats.org/officeDocument/2006/relationships/slide" Target="/ppt/slides/slide1.xml" Id="Re1f26272064f4950" /><Relationship Type="http://schemas.openxmlformats.org/officeDocument/2006/relationships/slide" Target="/ppt/slides/slide2.xml" Id="Rfe452c35ec67425b" /><Relationship Type="http://schemas.openxmlformats.org/officeDocument/2006/relationships/slide" Target="/ppt/slides/slide3.xml" Id="R4e35b71284ca4d03" /><Relationship Type="http://schemas.openxmlformats.org/officeDocument/2006/relationships/slide" Target="/ppt/slides/slide4.xml" Id="R188823bff2bf4a0f" /><Relationship Type="http://schemas.openxmlformats.org/officeDocument/2006/relationships/slide" Target="/ppt/slides/slide5.xml" Id="R80cc5b24a7ba4e16" /><Relationship Type="http://schemas.openxmlformats.org/officeDocument/2006/relationships/slide" Target="/ppt/slides/slide6.xml" Id="R79254ecd7b244fb9" /><Relationship Type="http://schemas.openxmlformats.org/officeDocument/2006/relationships/slide" Target="/ppt/slides/slide7.xml" Id="R9d03849dc0e04f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5067aab0494e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e41c99b4d47d7" /><Relationship Type="http://schemas.openxmlformats.org/officeDocument/2006/relationships/theme" Target="/ppt/slideMasters/theme/theme1.xml" Id="R2740604512d641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0e41c99b4d47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978a7ceba4b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a0aa76e524e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37f7df2ed41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fe7436dec4e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58bf6ae3745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38cbb519d4e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dc57423ee4c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BEDRIFTS-ØKONOMISK 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BEDRIFTS-ØKONOMISK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BEDRIFTS-ØKONOMISK KONTOR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BEDRIFTS-ØKONOMISK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BEDRIFTS-ØKONOMISK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BEDRIFTS-ØKONOMISK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366 540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366 540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BEDRIFTS-ØKONOMISK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LILLEAAS GRETHE PAULINE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LILLEAAS SVEIN OLAV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BEDRIFTS-ØKONOMISK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 Olav Lilleaas, Beverskaret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5532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84 22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slilleaa@online.no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910 440 152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BEDRIFTS-ØKONOMISK KONTOR AS</a:t>
            </a:r>
          </a:p>
        </p:txBody>
      </p:sp>
    </p:spTree>
  </p:cSld>
  <p:clrMapOvr>
    <a:masterClrMapping xmlns:a="http://schemas.openxmlformats.org/drawingml/2006/main"/>
  </p:clrMapOvr>
</p:sld>
</file>