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ac560ff9f841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fef1aecf614a9a"/>
  </p:sldMasterIdLst>
  <p:sldIdLst>
    <p:sldId xmlns:r="http://schemas.openxmlformats.org/officeDocument/2006/relationships" id="256" r:id="Re922ad61ffe348ba"/>
    <p:sldId xmlns:r="http://schemas.openxmlformats.org/officeDocument/2006/relationships" id="257" r:id="Rb1db6fa77add4a7e"/>
    <p:sldId xmlns:r="http://schemas.openxmlformats.org/officeDocument/2006/relationships" id="258" r:id="R0794e399d8bd4870"/>
    <p:sldId xmlns:r="http://schemas.openxmlformats.org/officeDocument/2006/relationships" id="259" r:id="R11f41b1322d24f86"/>
    <p:sldId xmlns:r="http://schemas.openxmlformats.org/officeDocument/2006/relationships" id="260" r:id="Rf38f9a96502e4326"/>
    <p:sldId xmlns:r="http://schemas.openxmlformats.org/officeDocument/2006/relationships" id="261" r:id="R592df64c61b1497a"/>
    <p:sldId xmlns:r="http://schemas.openxmlformats.org/officeDocument/2006/relationships" id="262" r:id="R6d6939cf44334f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ef1aecf614a9a" /><Relationship Type="http://schemas.openxmlformats.org/officeDocument/2006/relationships/slide" Target="/ppt/slides/slide1.xml" Id="Re922ad61ffe348ba" /><Relationship Type="http://schemas.openxmlformats.org/officeDocument/2006/relationships/slide" Target="/ppt/slides/slide2.xml" Id="Rb1db6fa77add4a7e" /><Relationship Type="http://schemas.openxmlformats.org/officeDocument/2006/relationships/slide" Target="/ppt/slides/slide3.xml" Id="R0794e399d8bd4870" /><Relationship Type="http://schemas.openxmlformats.org/officeDocument/2006/relationships/slide" Target="/ppt/slides/slide4.xml" Id="R11f41b1322d24f86" /><Relationship Type="http://schemas.openxmlformats.org/officeDocument/2006/relationships/slide" Target="/ppt/slides/slide5.xml" Id="Rf38f9a96502e4326" /><Relationship Type="http://schemas.openxmlformats.org/officeDocument/2006/relationships/slide" Target="/ppt/slides/slide6.xml" Id="R592df64c61b1497a" /><Relationship Type="http://schemas.openxmlformats.org/officeDocument/2006/relationships/slide" Target="/ppt/slides/slide7.xml" Id="R6d6939cf44334f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a3fec373845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a63e6cb0e4527" /><Relationship Type="http://schemas.openxmlformats.org/officeDocument/2006/relationships/theme" Target="/ppt/slideMasters/theme/theme1.xml" Id="Rd3c32540569444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4a63e6cb0e45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53badef744f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bd6f2bc1c4c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80a19a8a44c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3a007846542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c431ee9034f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486eaabf34b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bef287c7845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AHLSELL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AHLSELL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AHLSELL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AHLSELL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AHLSELL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AHLSELL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8 302 698 642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133 714 636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324 652 995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1 863 126 562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5 188 760 396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AHLSELL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AHLSELL SVERIGE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AHLSELL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Bjerckes vei 22B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44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www.ahlsell.no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910 478 656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AHLSELL NORGE AS</a:t>
            </a:r>
          </a:p>
        </p:txBody>
      </p:sp>
    </p:spTree>
  </p:cSld>
  <p:clrMapOvr>
    <a:masterClrMapping xmlns:a="http://schemas.openxmlformats.org/drawingml/2006/main"/>
  </p:clrMapOvr>
</p:sld>
</file>