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562915907140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c24ce9b4ad4520"/>
  </p:sldMasterIdLst>
  <p:sldIdLst>
    <p:sldId xmlns:r="http://schemas.openxmlformats.org/officeDocument/2006/relationships" id="256" r:id="Re273a4b5a15f4eac"/>
    <p:sldId xmlns:r="http://schemas.openxmlformats.org/officeDocument/2006/relationships" id="257" r:id="Re8e885c5a36e45b9"/>
    <p:sldId xmlns:r="http://schemas.openxmlformats.org/officeDocument/2006/relationships" id="258" r:id="Rd2d900f40c1142a3"/>
    <p:sldId xmlns:r="http://schemas.openxmlformats.org/officeDocument/2006/relationships" id="259" r:id="R879deca0d9374206"/>
    <p:sldId xmlns:r="http://schemas.openxmlformats.org/officeDocument/2006/relationships" id="260" r:id="R2befffa72d3d43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c24ce9b4ad4520" /><Relationship Type="http://schemas.openxmlformats.org/officeDocument/2006/relationships/slide" Target="/ppt/slides/slide1.xml" Id="Re273a4b5a15f4eac" /><Relationship Type="http://schemas.openxmlformats.org/officeDocument/2006/relationships/slide" Target="/ppt/slides/slide2.xml" Id="Re8e885c5a36e45b9" /><Relationship Type="http://schemas.openxmlformats.org/officeDocument/2006/relationships/slide" Target="/ppt/slides/slide3.xml" Id="Rd2d900f40c1142a3" /><Relationship Type="http://schemas.openxmlformats.org/officeDocument/2006/relationships/slide" Target="/ppt/slides/slide4.xml" Id="R879deca0d9374206" /><Relationship Type="http://schemas.openxmlformats.org/officeDocument/2006/relationships/slide" Target="/ppt/slides/slide5.xml" Id="R2befffa72d3d43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2486e4256445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98614fef041a3" /><Relationship Type="http://schemas.openxmlformats.org/officeDocument/2006/relationships/theme" Target="/ppt/slideMasters/theme/theme1.xml" Id="Rc2644f0a131f40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a98614fef041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91a7e852846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93954093b4f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b8938daa243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d1dd3a83c4f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de9a3250f41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HULL CLUB - GJENSIDIG ASSURANSEFORENING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HULL CLUB - GJENSIDIG ASSURANSEFORENING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HULL CLUB - GJENSIDIG ASSURANSEFORENING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HULL CLUB - GJENSIDIG ASSURANSEFORENING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HULL CLUB - GJENSIDIG ASSURANSEFORENING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HULL CLUB - GJENSIDIG ASSURANSEFORENING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Solheimsgaten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55 95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mail@norclub.com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www.norclub.com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910 508 334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HULL CLUB - GJENSIDIG ASSURANSEFORENING</a:t>
            </a:r>
          </a:p>
        </p:txBody>
      </p:sp>
    </p:spTree>
  </p:cSld>
  <p:clrMapOvr>
    <a:masterClrMapping xmlns:a="http://schemas.openxmlformats.org/drawingml/2006/main"/>
  </p:clrMapOvr>
</p:sld>
</file>