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9b56f393fd41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52b718989f48eb"/>
  </p:sldMasterIdLst>
  <p:sldIdLst>
    <p:sldId xmlns:r="http://schemas.openxmlformats.org/officeDocument/2006/relationships" id="256" r:id="R42fa5af591474d5d"/>
    <p:sldId xmlns:r="http://schemas.openxmlformats.org/officeDocument/2006/relationships" id="257" r:id="Rbd803daa11dd4f25"/>
    <p:sldId xmlns:r="http://schemas.openxmlformats.org/officeDocument/2006/relationships" id="258" r:id="R666e6984b28940fe"/>
    <p:sldId xmlns:r="http://schemas.openxmlformats.org/officeDocument/2006/relationships" id="259" r:id="R3ca7127a160447ad"/>
    <p:sldId xmlns:r="http://schemas.openxmlformats.org/officeDocument/2006/relationships" id="260" r:id="R041e8d828d824669"/>
    <p:sldId xmlns:r="http://schemas.openxmlformats.org/officeDocument/2006/relationships" id="261" r:id="R08a6467a1dd94bee"/>
    <p:sldId xmlns:r="http://schemas.openxmlformats.org/officeDocument/2006/relationships" id="262" r:id="Rf9e0862ab8c64c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52b718989f48eb" /><Relationship Type="http://schemas.openxmlformats.org/officeDocument/2006/relationships/slide" Target="/ppt/slides/slide1.xml" Id="R42fa5af591474d5d" /><Relationship Type="http://schemas.openxmlformats.org/officeDocument/2006/relationships/slide" Target="/ppt/slides/slide2.xml" Id="Rbd803daa11dd4f25" /><Relationship Type="http://schemas.openxmlformats.org/officeDocument/2006/relationships/slide" Target="/ppt/slides/slide3.xml" Id="R666e6984b28940fe" /><Relationship Type="http://schemas.openxmlformats.org/officeDocument/2006/relationships/slide" Target="/ppt/slides/slide4.xml" Id="R3ca7127a160447ad" /><Relationship Type="http://schemas.openxmlformats.org/officeDocument/2006/relationships/slide" Target="/ppt/slides/slide5.xml" Id="R041e8d828d824669" /><Relationship Type="http://schemas.openxmlformats.org/officeDocument/2006/relationships/slide" Target="/ppt/slides/slide6.xml" Id="R08a6467a1dd94bee" /><Relationship Type="http://schemas.openxmlformats.org/officeDocument/2006/relationships/slide" Target="/ppt/slides/slide7.xml" Id="Rf9e0862ab8c64c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16124811cd4f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558eb7e55487a" /><Relationship Type="http://schemas.openxmlformats.org/officeDocument/2006/relationships/theme" Target="/ppt/slideMasters/theme/theme1.xml" Id="Rfce97bba114a40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e558eb7e5548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2476ccea944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2aded3d5e46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3f5843c7f4d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96c0c139543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dca5e98594b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abafb673240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a624324b04b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BERGSHAVEN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BERGSHAVEN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BERGSHAVEN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BERGSHAVEN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BERGSHAVEN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BERGSHAVEN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720 925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164 710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13 137 456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15 404 868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BERGSHAVEN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B.W.B.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WORRIES AS  –  29,0 %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S.H.B HOLDING AS  –  29,0 %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B.W.B. HOLDING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WORRIES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S.H.B HOLDING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BERGSHAVEN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37040446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910 534 211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BERGSHAVEN AS</a:t>
            </a:r>
          </a:p>
        </p:txBody>
      </p:sp>
    </p:spTree>
  </p:cSld>
  <p:clrMapOvr>
    <a:masterClrMapping xmlns:a="http://schemas.openxmlformats.org/drawingml/2006/main"/>
  </p:clrMapOvr>
</p:sld>
</file>