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0a5c6974fd849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b93a04836145f9"/>
  </p:sldMasterIdLst>
  <p:sldIdLst>
    <p:sldId xmlns:r="http://schemas.openxmlformats.org/officeDocument/2006/relationships" id="256" r:id="Red428065b2184229"/>
    <p:sldId xmlns:r="http://schemas.openxmlformats.org/officeDocument/2006/relationships" id="257" r:id="R4902ee0a94604ed0"/>
    <p:sldId xmlns:r="http://schemas.openxmlformats.org/officeDocument/2006/relationships" id="258" r:id="R10c974b6b7f7476c"/>
    <p:sldId xmlns:r="http://schemas.openxmlformats.org/officeDocument/2006/relationships" id="259" r:id="R2199a5bc6d524ab3"/>
    <p:sldId xmlns:r="http://schemas.openxmlformats.org/officeDocument/2006/relationships" id="260" r:id="Rd51d9351ae7b4a3a"/>
    <p:sldId xmlns:r="http://schemas.openxmlformats.org/officeDocument/2006/relationships" id="261" r:id="Rc5a14c5c54cf4576"/>
    <p:sldId xmlns:r="http://schemas.openxmlformats.org/officeDocument/2006/relationships" id="262" r:id="Reabe2fabcb8c45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b93a04836145f9" /><Relationship Type="http://schemas.openxmlformats.org/officeDocument/2006/relationships/slide" Target="/ppt/slides/slide1.xml" Id="Red428065b2184229" /><Relationship Type="http://schemas.openxmlformats.org/officeDocument/2006/relationships/slide" Target="/ppt/slides/slide2.xml" Id="R4902ee0a94604ed0" /><Relationship Type="http://schemas.openxmlformats.org/officeDocument/2006/relationships/slide" Target="/ppt/slides/slide3.xml" Id="R10c974b6b7f7476c" /><Relationship Type="http://schemas.openxmlformats.org/officeDocument/2006/relationships/slide" Target="/ppt/slides/slide4.xml" Id="R2199a5bc6d524ab3" /><Relationship Type="http://schemas.openxmlformats.org/officeDocument/2006/relationships/slide" Target="/ppt/slides/slide5.xml" Id="Rd51d9351ae7b4a3a" /><Relationship Type="http://schemas.openxmlformats.org/officeDocument/2006/relationships/slide" Target="/ppt/slides/slide6.xml" Id="Rc5a14c5c54cf4576" /><Relationship Type="http://schemas.openxmlformats.org/officeDocument/2006/relationships/slide" Target="/ppt/slides/slide7.xml" Id="Reabe2fabcb8c45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d84cb4d5474b1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8683cd6a314532" /><Relationship Type="http://schemas.openxmlformats.org/officeDocument/2006/relationships/theme" Target="/ppt/slideMasters/theme/theme1.xml" Id="R6cf2d7aaff9b49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8683cd6a3145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e43a5403344b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296a971cd444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a8cfe603944f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7b46f7820446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d6bb264d1848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6726655aa84b1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adba2a398749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KEWA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KEWA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KEWA INVEST AS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KEWA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KEWA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KEWA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7 454 015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1 153 355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2 023 245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297 956 325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366 861 253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KEWA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BORG ANNE CATHRINE  –  13,0 %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BORG CATO WINTHER  –  13,0 %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BORG PETTER WINTHER  –  13,0 %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BORG HANS EILERT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BORG LARS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BORG MORTEN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KEWA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89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2615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kewa@online.no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910 728 040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KEWA INVEST AS</a:t>
            </a:r>
          </a:p>
        </p:txBody>
      </p:sp>
    </p:spTree>
  </p:cSld>
  <p:clrMapOvr>
    <a:masterClrMapping xmlns:a="http://schemas.openxmlformats.org/drawingml/2006/main"/>
  </p:clrMapOvr>
</p:sld>
</file>