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43349f66ed4b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be87c62ee74f7f"/>
  </p:sldMasterIdLst>
  <p:sldIdLst>
    <p:sldId xmlns:r="http://schemas.openxmlformats.org/officeDocument/2006/relationships" id="256" r:id="R12764e86269b4586"/>
    <p:sldId xmlns:r="http://schemas.openxmlformats.org/officeDocument/2006/relationships" id="257" r:id="R4a98b087c8fb4398"/>
    <p:sldId xmlns:r="http://schemas.openxmlformats.org/officeDocument/2006/relationships" id="258" r:id="Rff985fd79cec435c"/>
    <p:sldId xmlns:r="http://schemas.openxmlformats.org/officeDocument/2006/relationships" id="259" r:id="R3fe9fe13673b4bfb"/>
    <p:sldId xmlns:r="http://schemas.openxmlformats.org/officeDocument/2006/relationships" id="260" r:id="R7c790fa3b5c94b96"/>
    <p:sldId xmlns:r="http://schemas.openxmlformats.org/officeDocument/2006/relationships" id="261" r:id="R2dda95d0903244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be87c62ee74f7f" /><Relationship Type="http://schemas.openxmlformats.org/officeDocument/2006/relationships/slide" Target="/ppt/slides/slide1.xml" Id="R12764e86269b4586" /><Relationship Type="http://schemas.openxmlformats.org/officeDocument/2006/relationships/slide" Target="/ppt/slides/slide2.xml" Id="R4a98b087c8fb4398" /><Relationship Type="http://schemas.openxmlformats.org/officeDocument/2006/relationships/slide" Target="/ppt/slides/slide3.xml" Id="Rff985fd79cec435c" /><Relationship Type="http://schemas.openxmlformats.org/officeDocument/2006/relationships/slide" Target="/ppt/slides/slide4.xml" Id="R3fe9fe13673b4bfb" /><Relationship Type="http://schemas.openxmlformats.org/officeDocument/2006/relationships/slide" Target="/ppt/slides/slide5.xml" Id="R7c790fa3b5c94b96" /><Relationship Type="http://schemas.openxmlformats.org/officeDocument/2006/relationships/slide" Target="/ppt/slides/slide6.xml" Id="R2dda95d0903244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5f21c124d947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a03db162f4fae" /><Relationship Type="http://schemas.openxmlformats.org/officeDocument/2006/relationships/theme" Target="/ppt/slideMasters/theme/theme1.xml" Id="Ra7a3f06a753c4a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ea03db162f4f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2a93970fe46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fdc1227704c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0180a3e9e43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6be1ef6c64f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48e7d583341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d4472b0a34a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