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fa7bd7c0f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581fe76fb47ed"/>
  </p:sldMasterIdLst>
  <p:sldIdLst>
    <p:sldId xmlns:r="http://schemas.openxmlformats.org/officeDocument/2006/relationships" id="256" r:id="R9ecdbba6738c4899"/>
    <p:sldId xmlns:r="http://schemas.openxmlformats.org/officeDocument/2006/relationships" id="257" r:id="Ra300a7a9bc2d42ae"/>
    <p:sldId xmlns:r="http://schemas.openxmlformats.org/officeDocument/2006/relationships" id="258" r:id="R640b905ee2c649fc"/>
    <p:sldId xmlns:r="http://schemas.openxmlformats.org/officeDocument/2006/relationships" id="259" r:id="Re0afd80f9b5c4cff"/>
    <p:sldId xmlns:r="http://schemas.openxmlformats.org/officeDocument/2006/relationships" id="260" r:id="R693d768703b1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581fe76fb47ed" /><Relationship Type="http://schemas.openxmlformats.org/officeDocument/2006/relationships/slide" Target="/ppt/slides/slide1.xml" Id="R9ecdbba6738c4899" /><Relationship Type="http://schemas.openxmlformats.org/officeDocument/2006/relationships/slide" Target="/ppt/slides/slide2.xml" Id="Ra300a7a9bc2d42ae" /><Relationship Type="http://schemas.openxmlformats.org/officeDocument/2006/relationships/slide" Target="/ppt/slides/slide3.xml" Id="R640b905ee2c649fc" /><Relationship Type="http://schemas.openxmlformats.org/officeDocument/2006/relationships/slide" Target="/ppt/slides/slide4.xml" Id="Re0afd80f9b5c4cff" /><Relationship Type="http://schemas.openxmlformats.org/officeDocument/2006/relationships/slide" Target="/ppt/slides/slide5.xml" Id="R693d768703b1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3e3d354e1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b73ec59c2443c" /><Relationship Type="http://schemas.openxmlformats.org/officeDocument/2006/relationships/theme" Target="/ppt/slideMasters/theme/theme1.xml" Id="R727e6bbf4811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b73ec59c244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6c382be8e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bda86f8b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de61fe2ae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7b60acab8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cbf2de9d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