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df7096c6f641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90690cb03045fd"/>
  </p:sldMasterIdLst>
  <p:sldIdLst>
    <p:sldId xmlns:r="http://schemas.openxmlformats.org/officeDocument/2006/relationships" id="256" r:id="R2cda674cdce74fdf"/>
    <p:sldId xmlns:r="http://schemas.openxmlformats.org/officeDocument/2006/relationships" id="257" r:id="Ra06ed3a3ee954f07"/>
    <p:sldId xmlns:r="http://schemas.openxmlformats.org/officeDocument/2006/relationships" id="258" r:id="R3eb7d86d994f4637"/>
    <p:sldId xmlns:r="http://schemas.openxmlformats.org/officeDocument/2006/relationships" id="259" r:id="R91cf2550e54c4ceb"/>
    <p:sldId xmlns:r="http://schemas.openxmlformats.org/officeDocument/2006/relationships" id="260" r:id="Rb6b4272e8b0b4805"/>
    <p:sldId xmlns:r="http://schemas.openxmlformats.org/officeDocument/2006/relationships" id="261" r:id="Rd734324e7bac4e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0690cb03045fd" /><Relationship Type="http://schemas.openxmlformats.org/officeDocument/2006/relationships/slide" Target="/ppt/slides/slide1.xml" Id="R2cda674cdce74fdf" /><Relationship Type="http://schemas.openxmlformats.org/officeDocument/2006/relationships/slide" Target="/ppt/slides/slide2.xml" Id="Ra06ed3a3ee954f07" /><Relationship Type="http://schemas.openxmlformats.org/officeDocument/2006/relationships/slide" Target="/ppt/slides/slide3.xml" Id="R3eb7d86d994f4637" /><Relationship Type="http://schemas.openxmlformats.org/officeDocument/2006/relationships/slide" Target="/ppt/slides/slide4.xml" Id="R91cf2550e54c4ceb" /><Relationship Type="http://schemas.openxmlformats.org/officeDocument/2006/relationships/slide" Target="/ppt/slides/slide5.xml" Id="Rb6b4272e8b0b4805" /><Relationship Type="http://schemas.openxmlformats.org/officeDocument/2006/relationships/slide" Target="/ppt/slides/slide6.xml" Id="Rd734324e7bac4e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755c716724d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0621b7f7b4c29" /><Relationship Type="http://schemas.openxmlformats.org/officeDocument/2006/relationships/theme" Target="/ppt/slideMasters/theme/theme1.xml" Id="R4d8a5ca6076f4c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b0621b7f7b4c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15868a3324e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220c3c6c847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3d757c7cf48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5564ed41e4b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46c344a4f4c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0cf6721e048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TEMA EIENDOM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SKATTUM EIENDOM A/S  –  25,2 %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 OLSEN EIENDOM AS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LIDO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TFR INVEST AS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SIAK AS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 AS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13 70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tema@temaas.no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910 854 887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EIENDOM AS</a:t>
            </a:r>
          </a:p>
        </p:txBody>
      </p:sp>
    </p:spTree>
  </p:cSld>
  <p:clrMapOvr>
    <a:masterClrMapping xmlns:a="http://schemas.openxmlformats.org/drawingml/2006/main"/>
  </p:clrMapOvr>
</p:sld>
</file>