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5bb65ab4a245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00b59ac24047ac"/>
  </p:sldMasterIdLst>
  <p:sldIdLst>
    <p:sldId xmlns:r="http://schemas.openxmlformats.org/officeDocument/2006/relationships" id="256" r:id="Rdbf85981e3ef4197"/>
    <p:sldId xmlns:r="http://schemas.openxmlformats.org/officeDocument/2006/relationships" id="257" r:id="Rc073a00876594770"/>
    <p:sldId xmlns:r="http://schemas.openxmlformats.org/officeDocument/2006/relationships" id="258" r:id="R22fdd7977bbd47cc"/>
    <p:sldId xmlns:r="http://schemas.openxmlformats.org/officeDocument/2006/relationships" id="259" r:id="Rf3e3f32867144b52"/>
    <p:sldId xmlns:r="http://schemas.openxmlformats.org/officeDocument/2006/relationships" id="260" r:id="Ra40ab6bfe3e441ab"/>
    <p:sldId xmlns:r="http://schemas.openxmlformats.org/officeDocument/2006/relationships" id="261" r:id="R334f7de8fb7b4943"/>
    <p:sldId xmlns:r="http://schemas.openxmlformats.org/officeDocument/2006/relationships" id="262" r:id="R8390c8f717cc4e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00b59ac24047ac" /><Relationship Type="http://schemas.openxmlformats.org/officeDocument/2006/relationships/slide" Target="/ppt/slides/slide1.xml" Id="Rdbf85981e3ef4197" /><Relationship Type="http://schemas.openxmlformats.org/officeDocument/2006/relationships/slide" Target="/ppt/slides/slide2.xml" Id="Rc073a00876594770" /><Relationship Type="http://schemas.openxmlformats.org/officeDocument/2006/relationships/slide" Target="/ppt/slides/slide3.xml" Id="R22fdd7977bbd47cc" /><Relationship Type="http://schemas.openxmlformats.org/officeDocument/2006/relationships/slide" Target="/ppt/slides/slide4.xml" Id="Rf3e3f32867144b52" /><Relationship Type="http://schemas.openxmlformats.org/officeDocument/2006/relationships/slide" Target="/ppt/slides/slide5.xml" Id="Ra40ab6bfe3e441ab" /><Relationship Type="http://schemas.openxmlformats.org/officeDocument/2006/relationships/slide" Target="/ppt/slides/slide6.xml" Id="R334f7de8fb7b4943" /><Relationship Type="http://schemas.openxmlformats.org/officeDocument/2006/relationships/slide" Target="/ppt/slides/slide7.xml" Id="R8390c8f717cc4e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811b0dc09e49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f118646f54f4b" /><Relationship Type="http://schemas.openxmlformats.org/officeDocument/2006/relationships/theme" Target="/ppt/slideMasters/theme/theme1.xml" Id="R0f76f75467a04f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af118646f54f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4ff272ff842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33deadd7a43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c97beb0e84c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1f5e43f2746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c97b930044a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30986b1a140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6d80dd7f0a4e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BYGGTEKNIKK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BYGGTEKNIKK PROSJEKT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26 869 192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−6 787 055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−95 467 518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625 345 764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1 020 051 408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THSIN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HMSIN AS  –  11,7 %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MAGNUSMAGNUS AS  –  11,7 %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SAZAVA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Bassengbakken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82 28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910 934 449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BYGGTEKNIKK PROSJEKT AS</a:t>
            </a:r>
          </a:p>
        </p:txBody>
      </p:sp>
    </p:spTree>
  </p:cSld>
  <p:clrMapOvr>
    <a:masterClrMapping xmlns:a="http://schemas.openxmlformats.org/drawingml/2006/main"/>
  </p:clrMapOvr>
</p:sld>
</file>