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f5cd9f0f6748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4f9623b2994942"/>
  </p:sldMasterIdLst>
  <p:sldIdLst>
    <p:sldId xmlns:r="http://schemas.openxmlformats.org/officeDocument/2006/relationships" id="256" r:id="R05223fbd68e14c54"/>
    <p:sldId xmlns:r="http://schemas.openxmlformats.org/officeDocument/2006/relationships" id="257" r:id="Rb2e25d55fa8e454b"/>
    <p:sldId xmlns:r="http://schemas.openxmlformats.org/officeDocument/2006/relationships" id="258" r:id="R66ecace5bad44e9f"/>
    <p:sldId xmlns:r="http://schemas.openxmlformats.org/officeDocument/2006/relationships" id="259" r:id="Re371adae148b4a42"/>
    <p:sldId xmlns:r="http://schemas.openxmlformats.org/officeDocument/2006/relationships" id="260" r:id="R65d3fa76427f4db0"/>
    <p:sldId xmlns:r="http://schemas.openxmlformats.org/officeDocument/2006/relationships" id="261" r:id="Rdecbf55025894a91"/>
    <p:sldId xmlns:r="http://schemas.openxmlformats.org/officeDocument/2006/relationships" id="262" r:id="R3954a7823a4e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f9623b2994942" /><Relationship Type="http://schemas.openxmlformats.org/officeDocument/2006/relationships/slide" Target="/ppt/slides/slide1.xml" Id="R05223fbd68e14c54" /><Relationship Type="http://schemas.openxmlformats.org/officeDocument/2006/relationships/slide" Target="/ppt/slides/slide2.xml" Id="Rb2e25d55fa8e454b" /><Relationship Type="http://schemas.openxmlformats.org/officeDocument/2006/relationships/slide" Target="/ppt/slides/slide3.xml" Id="R66ecace5bad44e9f" /><Relationship Type="http://schemas.openxmlformats.org/officeDocument/2006/relationships/slide" Target="/ppt/slides/slide4.xml" Id="Re371adae148b4a42" /><Relationship Type="http://schemas.openxmlformats.org/officeDocument/2006/relationships/slide" Target="/ppt/slides/slide5.xml" Id="R65d3fa76427f4db0" /><Relationship Type="http://schemas.openxmlformats.org/officeDocument/2006/relationships/slide" Target="/ppt/slides/slide6.xml" Id="Rdecbf55025894a91" /><Relationship Type="http://schemas.openxmlformats.org/officeDocument/2006/relationships/slide" Target="/ppt/slides/slide7.xml" Id="R3954a7823a4e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5736c611e4c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bc31ee5b8410e" /><Relationship Type="http://schemas.openxmlformats.org/officeDocument/2006/relationships/theme" Target="/ppt/slideMasters/theme/theme1.xml" Id="Ra2cc66fde158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8bc31ee5b8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849d6ec27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479c9f0ea42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8964577a1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313aa386e4a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310f2eb3f47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329c7b98a46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64a25a48745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EIENDOM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−466 479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5 916 856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23 797 926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910 958 089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