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c9f851c3a0c43e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8d93844df2f4c8e"/>
  </p:sldMasterIdLst>
  <p:sldIdLst>
    <p:sldId xmlns:r="http://schemas.openxmlformats.org/officeDocument/2006/relationships" id="256" r:id="R2890e957f1a44be9"/>
    <p:sldId xmlns:r="http://schemas.openxmlformats.org/officeDocument/2006/relationships" id="257" r:id="R705f6f81f2ed4852"/>
    <p:sldId xmlns:r="http://schemas.openxmlformats.org/officeDocument/2006/relationships" id="258" r:id="Ref746658f7fd480c"/>
    <p:sldId xmlns:r="http://schemas.openxmlformats.org/officeDocument/2006/relationships" id="259" r:id="R2465b90f45794214"/>
    <p:sldId xmlns:r="http://schemas.openxmlformats.org/officeDocument/2006/relationships" id="260" r:id="Ra0f30f4ec17f4197"/>
    <p:sldId xmlns:r="http://schemas.openxmlformats.org/officeDocument/2006/relationships" id="261" r:id="R10735959cceb441e"/>
    <p:sldId xmlns:r="http://schemas.openxmlformats.org/officeDocument/2006/relationships" id="262" r:id="R4f64d2a5338a4de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8d93844df2f4c8e" /><Relationship Type="http://schemas.openxmlformats.org/officeDocument/2006/relationships/slide" Target="/ppt/slides/slide1.xml" Id="R2890e957f1a44be9" /><Relationship Type="http://schemas.openxmlformats.org/officeDocument/2006/relationships/slide" Target="/ppt/slides/slide2.xml" Id="R705f6f81f2ed4852" /><Relationship Type="http://schemas.openxmlformats.org/officeDocument/2006/relationships/slide" Target="/ppt/slides/slide3.xml" Id="Ref746658f7fd480c" /><Relationship Type="http://schemas.openxmlformats.org/officeDocument/2006/relationships/slide" Target="/ppt/slides/slide4.xml" Id="R2465b90f45794214" /><Relationship Type="http://schemas.openxmlformats.org/officeDocument/2006/relationships/slide" Target="/ppt/slides/slide5.xml" Id="Ra0f30f4ec17f4197" /><Relationship Type="http://schemas.openxmlformats.org/officeDocument/2006/relationships/slide" Target="/ppt/slides/slide6.xml" Id="R10735959cceb441e" /><Relationship Type="http://schemas.openxmlformats.org/officeDocument/2006/relationships/slide" Target="/ppt/slides/slide7.xml" Id="R4f64d2a5338a4de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7f3825e53a9408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42e1e2d0cc4c5d" /><Relationship Type="http://schemas.openxmlformats.org/officeDocument/2006/relationships/theme" Target="/ppt/slideMasters/theme/theme1.xml" Id="R949cc821cf134f8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342e1e2d0cc4c5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64505ea7b24c7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83cd5d9f45427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b209f9f21c4a9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d7fa41c2e0450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a42f6665cb483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35379657e1453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108b3488e74fc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GUNNAR LANDGRAFF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GUNNAR LANDGRAFF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GUNNAR LANDGRAFF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GUNNAR LANDGRAFF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GUNNAR LANDGRAFF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GUNNAR LANDGRAFF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665 556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−426 922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10 282 915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277 459 158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292 019 887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GUNNAR LANDGRAFF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LANDGRAFF ERIK WILSON  –  30,0 %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LANDGRAFF IDA KALSTAD  –  30,0 %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LANDGRAFF IVAR WILSON  –  30,0 %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LANDGRAFF GUNNAR S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GUNNAR LANDGRAFF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Josefines gate 37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0351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60 03 72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910 989 014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GUNNAR LANDGRAFF AS</a:t>
            </a:r>
          </a:p>
        </p:txBody>
      </p:sp>
    </p:spTree>
  </p:cSld>
  <p:clrMapOvr>
    <a:masterClrMapping xmlns:a="http://schemas.openxmlformats.org/drawingml/2006/main"/>
  </p:clrMapOvr>
</p:sld>
</file>