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e568b93ce444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503f1971ed4db4"/>
  </p:sldMasterIdLst>
  <p:sldIdLst>
    <p:sldId xmlns:r="http://schemas.openxmlformats.org/officeDocument/2006/relationships" id="256" r:id="R26110535071846c4"/>
    <p:sldId xmlns:r="http://schemas.openxmlformats.org/officeDocument/2006/relationships" id="257" r:id="R8c638f5e0ee54bfd"/>
    <p:sldId xmlns:r="http://schemas.openxmlformats.org/officeDocument/2006/relationships" id="258" r:id="Rde19acd18dc64190"/>
    <p:sldId xmlns:r="http://schemas.openxmlformats.org/officeDocument/2006/relationships" id="259" r:id="R5d3dd8d430cf4cdf"/>
    <p:sldId xmlns:r="http://schemas.openxmlformats.org/officeDocument/2006/relationships" id="260" r:id="R13d0ca978633402e"/>
    <p:sldId xmlns:r="http://schemas.openxmlformats.org/officeDocument/2006/relationships" id="261" r:id="R774a7e8aae324746"/>
    <p:sldId xmlns:r="http://schemas.openxmlformats.org/officeDocument/2006/relationships" id="262" r:id="Rbaf6d36d62be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03f1971ed4db4" /><Relationship Type="http://schemas.openxmlformats.org/officeDocument/2006/relationships/slide" Target="/ppt/slides/slide1.xml" Id="R26110535071846c4" /><Relationship Type="http://schemas.openxmlformats.org/officeDocument/2006/relationships/slide" Target="/ppt/slides/slide2.xml" Id="R8c638f5e0ee54bfd" /><Relationship Type="http://schemas.openxmlformats.org/officeDocument/2006/relationships/slide" Target="/ppt/slides/slide3.xml" Id="Rde19acd18dc64190" /><Relationship Type="http://schemas.openxmlformats.org/officeDocument/2006/relationships/slide" Target="/ppt/slides/slide4.xml" Id="R5d3dd8d430cf4cdf" /><Relationship Type="http://schemas.openxmlformats.org/officeDocument/2006/relationships/slide" Target="/ppt/slides/slide5.xml" Id="R13d0ca978633402e" /><Relationship Type="http://schemas.openxmlformats.org/officeDocument/2006/relationships/slide" Target="/ppt/slides/slide6.xml" Id="R774a7e8aae324746" /><Relationship Type="http://schemas.openxmlformats.org/officeDocument/2006/relationships/slide" Target="/ppt/slides/slide7.xml" Id="Rbaf6d36d62be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5e439655947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0506741434a92" /><Relationship Type="http://schemas.openxmlformats.org/officeDocument/2006/relationships/theme" Target="/ppt/slideMasters/theme/theme1.xml" Id="Rbfc43f352b5846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60506741434a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d5893035d48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1fbe1866c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239f1d4fe4f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ace1e915042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9462afff246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29bd40e094e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a3073a9f546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ELKEM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ELKEM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9 710 000 000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2 323 000 000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15 665 000 000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36 136 000 000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BLUESTAR ELKEM INT.CO.LTD S.A  –  52,9 %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FOLKETRYGDFONDET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 INVEST AS  –  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AKSJE NORGE VERDIPAPIRFOND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45 01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info@elkem.no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www.elkem.no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911 382 008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ELKEM ASA</a:t>
            </a:r>
          </a:p>
        </p:txBody>
      </p:sp>
    </p:spTree>
  </p:cSld>
  <p:clrMapOvr>
    <a:masterClrMapping xmlns:a="http://schemas.openxmlformats.org/drawingml/2006/main"/>
  </p:clrMapOvr>
</p:sld>
</file>