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53869202cc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d3917a4aff4629"/>
  </p:sldMasterIdLst>
  <p:sldIdLst>
    <p:sldId xmlns:r="http://schemas.openxmlformats.org/officeDocument/2006/relationships" id="256" r:id="R98bffe4bf8a84174"/>
    <p:sldId xmlns:r="http://schemas.openxmlformats.org/officeDocument/2006/relationships" id="257" r:id="R30398f8ae0b64a25"/>
    <p:sldId xmlns:r="http://schemas.openxmlformats.org/officeDocument/2006/relationships" id="258" r:id="Rc8b2df5f91f7418c"/>
    <p:sldId xmlns:r="http://schemas.openxmlformats.org/officeDocument/2006/relationships" id="259" r:id="R88f9a189b64e49c5"/>
    <p:sldId xmlns:r="http://schemas.openxmlformats.org/officeDocument/2006/relationships" id="260" r:id="R1fb53b558df24545"/>
    <p:sldId xmlns:r="http://schemas.openxmlformats.org/officeDocument/2006/relationships" id="261" r:id="Rf6aa4302caa246b9"/>
    <p:sldId xmlns:r="http://schemas.openxmlformats.org/officeDocument/2006/relationships" id="262" r:id="R778951391430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d3917a4aff4629" /><Relationship Type="http://schemas.openxmlformats.org/officeDocument/2006/relationships/slide" Target="/ppt/slides/slide1.xml" Id="R98bffe4bf8a84174" /><Relationship Type="http://schemas.openxmlformats.org/officeDocument/2006/relationships/slide" Target="/ppt/slides/slide2.xml" Id="R30398f8ae0b64a25" /><Relationship Type="http://schemas.openxmlformats.org/officeDocument/2006/relationships/slide" Target="/ppt/slides/slide3.xml" Id="Rc8b2df5f91f7418c" /><Relationship Type="http://schemas.openxmlformats.org/officeDocument/2006/relationships/slide" Target="/ppt/slides/slide4.xml" Id="R88f9a189b64e49c5" /><Relationship Type="http://schemas.openxmlformats.org/officeDocument/2006/relationships/slide" Target="/ppt/slides/slide5.xml" Id="R1fb53b558df24545" /><Relationship Type="http://schemas.openxmlformats.org/officeDocument/2006/relationships/slide" Target="/ppt/slides/slide6.xml" Id="Rf6aa4302caa246b9" /><Relationship Type="http://schemas.openxmlformats.org/officeDocument/2006/relationships/slide" Target="/ppt/slides/slide7.xml" Id="R778951391430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ceda202702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eff9e521a4255" /><Relationship Type="http://schemas.openxmlformats.org/officeDocument/2006/relationships/theme" Target="/ppt/slideMasters/theme/theme1.xml" Id="Rf1388eabf95444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0eff9e521a42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fb65fad41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333eb326c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d1745b9ef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a922bd0a3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e37257e3749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25950666141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8864817d347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4 027 600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−463 968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−623 218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1 064 130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PARTNER MOTE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911 559 277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MOTE AS</a:t>
            </a:r>
          </a:p>
        </p:txBody>
      </p:sp>
    </p:spTree>
  </p:cSld>
  <p:clrMapOvr>
    <a:masterClrMapping xmlns:a="http://schemas.openxmlformats.org/drawingml/2006/main"/>
  </p:clrMapOvr>
</p:sld>
</file>