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882b11136f43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c572dacff74977"/>
  </p:sldMasterIdLst>
  <p:sldIdLst>
    <p:sldId xmlns:r="http://schemas.openxmlformats.org/officeDocument/2006/relationships" id="256" r:id="R753c208bfe4e4e12"/>
    <p:sldId xmlns:r="http://schemas.openxmlformats.org/officeDocument/2006/relationships" id="257" r:id="R027f1a6b2c674b53"/>
    <p:sldId xmlns:r="http://schemas.openxmlformats.org/officeDocument/2006/relationships" id="258" r:id="R11056499792b47d7"/>
    <p:sldId xmlns:r="http://schemas.openxmlformats.org/officeDocument/2006/relationships" id="259" r:id="Rc207bcd4f8dd409e"/>
    <p:sldId xmlns:r="http://schemas.openxmlformats.org/officeDocument/2006/relationships" id="260" r:id="R0ef14f7016c14124"/>
    <p:sldId xmlns:r="http://schemas.openxmlformats.org/officeDocument/2006/relationships" id="261" r:id="R9ae58d97acaa498d"/>
    <p:sldId xmlns:r="http://schemas.openxmlformats.org/officeDocument/2006/relationships" id="262" r:id="Ra56e55c8ef7b4e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572dacff74977" /><Relationship Type="http://schemas.openxmlformats.org/officeDocument/2006/relationships/slide" Target="/ppt/slides/slide1.xml" Id="R753c208bfe4e4e12" /><Relationship Type="http://schemas.openxmlformats.org/officeDocument/2006/relationships/slide" Target="/ppt/slides/slide2.xml" Id="R027f1a6b2c674b53" /><Relationship Type="http://schemas.openxmlformats.org/officeDocument/2006/relationships/slide" Target="/ppt/slides/slide3.xml" Id="R11056499792b47d7" /><Relationship Type="http://schemas.openxmlformats.org/officeDocument/2006/relationships/slide" Target="/ppt/slides/slide4.xml" Id="Rc207bcd4f8dd409e" /><Relationship Type="http://schemas.openxmlformats.org/officeDocument/2006/relationships/slide" Target="/ppt/slides/slide5.xml" Id="R0ef14f7016c14124" /><Relationship Type="http://schemas.openxmlformats.org/officeDocument/2006/relationships/slide" Target="/ppt/slides/slide6.xml" Id="R9ae58d97acaa498d" /><Relationship Type="http://schemas.openxmlformats.org/officeDocument/2006/relationships/slide" Target="/ppt/slides/slide7.xml" Id="Ra56e55c8ef7b4e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9605938d645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f5de27be049b5" /><Relationship Type="http://schemas.openxmlformats.org/officeDocument/2006/relationships/theme" Target="/ppt/slideMasters/theme/theme1.xml" Id="Rd96d4778e623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f5de27be0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9d0f8d7ae4c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328c1d0514f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8a60915eb4d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d77af8fcf48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ce406945e44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306f6270d40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a3f16c78f4e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ØYVIND SÆRSTEN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SÆRSTEN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SÆRSTEN INVEST AS ble etablert [år] og holder til i Urangsvåg.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SÆRSTEN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SÆRSTEN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SÆRSTEN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6 758 739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7 241 278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SÆRSTEN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SÆRSTEN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SÆRSTEN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Nipevegen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5427 Urangsvåg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911 604 663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ØYVIND SÆRSTEN INVEST AS</a:t>
            </a:r>
          </a:p>
        </p:txBody>
      </p:sp>
    </p:spTree>
  </p:cSld>
  <p:clrMapOvr>
    <a:masterClrMapping xmlns:a="http://schemas.openxmlformats.org/drawingml/2006/main"/>
  </p:clrMapOvr>
</p:sld>
</file>