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56efe5a04e4d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0f8822d191402b"/>
  </p:sldMasterIdLst>
  <p:sldIdLst>
    <p:sldId xmlns:r="http://schemas.openxmlformats.org/officeDocument/2006/relationships" id="256" r:id="R01afc63cec9d431d"/>
    <p:sldId xmlns:r="http://schemas.openxmlformats.org/officeDocument/2006/relationships" id="257" r:id="R84b63505e9194408"/>
    <p:sldId xmlns:r="http://schemas.openxmlformats.org/officeDocument/2006/relationships" id="258" r:id="R5939e1e7600c4174"/>
    <p:sldId xmlns:r="http://schemas.openxmlformats.org/officeDocument/2006/relationships" id="259" r:id="Re6ddb017f99d42c5"/>
    <p:sldId xmlns:r="http://schemas.openxmlformats.org/officeDocument/2006/relationships" id="260" r:id="Refdd57d2693148e7"/>
    <p:sldId xmlns:r="http://schemas.openxmlformats.org/officeDocument/2006/relationships" id="261" r:id="R6816a3f0920246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0f8822d191402b" /><Relationship Type="http://schemas.openxmlformats.org/officeDocument/2006/relationships/slide" Target="/ppt/slides/slide1.xml" Id="R01afc63cec9d431d" /><Relationship Type="http://schemas.openxmlformats.org/officeDocument/2006/relationships/slide" Target="/ppt/slides/slide2.xml" Id="R84b63505e9194408" /><Relationship Type="http://schemas.openxmlformats.org/officeDocument/2006/relationships/slide" Target="/ppt/slides/slide3.xml" Id="R5939e1e7600c4174" /><Relationship Type="http://schemas.openxmlformats.org/officeDocument/2006/relationships/slide" Target="/ppt/slides/slide4.xml" Id="Re6ddb017f99d42c5" /><Relationship Type="http://schemas.openxmlformats.org/officeDocument/2006/relationships/slide" Target="/ppt/slides/slide5.xml" Id="Refdd57d2693148e7" /><Relationship Type="http://schemas.openxmlformats.org/officeDocument/2006/relationships/slide" Target="/ppt/slides/slide6.xml" Id="R6816a3f0920246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c693d6a73940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f02139f024abb" /><Relationship Type="http://schemas.openxmlformats.org/officeDocument/2006/relationships/theme" Target="/ppt/slideMasters/theme/theme1.xml" Id="R9c328c46a6ac42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6f02139f024a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4818057624b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fbc3aa91e49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4dd35838d41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1827c027249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e5d0f594047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909ea57e54e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FELLESKJØPET AGRI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FELLESKJØPET AGRI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FELLESKJØPET AGRI SA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FELLESKJØPET AGRI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FELLESKJØPET AGRI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FELLESKJØPET AGRI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14 799 766 000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146 376 000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11 323 000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2 915 592 000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9 807 192 000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FELLESKJØPET AGRI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Depotgata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50 50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firmapost@felleskjopet.no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www.felleskjopet.no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911 608 103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FELLESKJØPET AGRI SA</a:t>
            </a:r>
          </a:p>
        </p:txBody>
      </p:sp>
    </p:spTree>
  </p:cSld>
  <p:clrMapOvr>
    <a:masterClrMapping xmlns:a="http://schemas.openxmlformats.org/drawingml/2006/main"/>
  </p:clrMapOvr>
</p:sld>
</file>