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55c12e3fcf45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dfedb2e0e341f0"/>
  </p:sldMasterIdLst>
  <p:sldIdLst>
    <p:sldId xmlns:r="http://schemas.openxmlformats.org/officeDocument/2006/relationships" id="256" r:id="Rc4d387c4a6a54120"/>
    <p:sldId xmlns:r="http://schemas.openxmlformats.org/officeDocument/2006/relationships" id="257" r:id="Ra5468317edd84946"/>
    <p:sldId xmlns:r="http://schemas.openxmlformats.org/officeDocument/2006/relationships" id="258" r:id="Re1193ba40f76428b"/>
    <p:sldId xmlns:r="http://schemas.openxmlformats.org/officeDocument/2006/relationships" id="259" r:id="Rd3249c841d2640ba"/>
    <p:sldId xmlns:r="http://schemas.openxmlformats.org/officeDocument/2006/relationships" id="260" r:id="Reac4d791659245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dfedb2e0e341f0" /><Relationship Type="http://schemas.openxmlformats.org/officeDocument/2006/relationships/slide" Target="/ppt/slides/slide1.xml" Id="Rc4d387c4a6a54120" /><Relationship Type="http://schemas.openxmlformats.org/officeDocument/2006/relationships/slide" Target="/ppt/slides/slide2.xml" Id="Ra5468317edd84946" /><Relationship Type="http://schemas.openxmlformats.org/officeDocument/2006/relationships/slide" Target="/ppt/slides/slide3.xml" Id="Re1193ba40f76428b" /><Relationship Type="http://schemas.openxmlformats.org/officeDocument/2006/relationships/slide" Target="/ppt/slides/slide4.xml" Id="Rd3249c841d2640ba" /><Relationship Type="http://schemas.openxmlformats.org/officeDocument/2006/relationships/slide" Target="/ppt/slides/slide5.xml" Id="Reac4d791659245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debf0aa20d4f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09f4194474308" /><Relationship Type="http://schemas.openxmlformats.org/officeDocument/2006/relationships/theme" Target="/ppt/slideMasters/theme/theme1.xml" Id="Rd04a8d28ba7f44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b09f41944743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ee451b87f47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5b5ce5a9f4e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ce851486345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5edfe3b8649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30bbbcae643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TICK OFF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TICK OFF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911 658 313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