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2eedd775b246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47399b1eb04e71"/>
  </p:sldMasterIdLst>
  <p:sldIdLst>
    <p:sldId xmlns:r="http://schemas.openxmlformats.org/officeDocument/2006/relationships" id="256" r:id="R3e93f0afcc0b4dbe"/>
    <p:sldId xmlns:r="http://schemas.openxmlformats.org/officeDocument/2006/relationships" id="257" r:id="R6ba6509be1a94ea2"/>
    <p:sldId xmlns:r="http://schemas.openxmlformats.org/officeDocument/2006/relationships" id="258" r:id="R184c4856fd0b4cfe"/>
    <p:sldId xmlns:r="http://schemas.openxmlformats.org/officeDocument/2006/relationships" id="259" r:id="R531b23f69c0c4942"/>
    <p:sldId xmlns:r="http://schemas.openxmlformats.org/officeDocument/2006/relationships" id="260" r:id="Rb0f67fe3aa9149bc"/>
    <p:sldId xmlns:r="http://schemas.openxmlformats.org/officeDocument/2006/relationships" id="261" r:id="R34352a199bef407c"/>
    <p:sldId xmlns:r="http://schemas.openxmlformats.org/officeDocument/2006/relationships" id="262" r:id="Ra97e6fe543e54f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7399b1eb04e71" /><Relationship Type="http://schemas.openxmlformats.org/officeDocument/2006/relationships/slide" Target="/ppt/slides/slide1.xml" Id="R3e93f0afcc0b4dbe" /><Relationship Type="http://schemas.openxmlformats.org/officeDocument/2006/relationships/slide" Target="/ppt/slides/slide2.xml" Id="R6ba6509be1a94ea2" /><Relationship Type="http://schemas.openxmlformats.org/officeDocument/2006/relationships/slide" Target="/ppt/slides/slide3.xml" Id="R184c4856fd0b4cfe" /><Relationship Type="http://schemas.openxmlformats.org/officeDocument/2006/relationships/slide" Target="/ppt/slides/slide4.xml" Id="R531b23f69c0c4942" /><Relationship Type="http://schemas.openxmlformats.org/officeDocument/2006/relationships/slide" Target="/ppt/slides/slide5.xml" Id="Rb0f67fe3aa9149bc" /><Relationship Type="http://schemas.openxmlformats.org/officeDocument/2006/relationships/slide" Target="/ppt/slides/slide6.xml" Id="R34352a199bef407c" /><Relationship Type="http://schemas.openxmlformats.org/officeDocument/2006/relationships/slide" Target="/ppt/slides/slide7.xml" Id="Ra97e6fe543e54f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66d4ff60147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f65df8a744a0c" /><Relationship Type="http://schemas.openxmlformats.org/officeDocument/2006/relationships/theme" Target="/ppt/slideMasters/theme/theme1.xml" Id="Raf4cf15245fd47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6f65df8a744a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821bc7594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95c6fd8bb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24018db4f40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312e6bc86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591075189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a148a29b74d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96a3ecf574d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TAKSERINGSKONTORET OTTA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TAKSERINGSKONTORET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TAKSERINGSKONTORET OTTA AS ble etablert [år] og holder til i Otta.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TAKSERINGSKONTORET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TAKSERINGSKONTORET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TAKSERINGSKONTORET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1 855 396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−141 760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409 307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TAKSERINGSKONTORET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SØRBRÅTEN GEIR HØGLIEN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TAKSERINGSKONTORET OTTA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Nygårds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2670 Otta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911 704 080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TAKSERINGSKONTORET OTTA AS</a:t>
            </a:r>
          </a:p>
        </p:txBody>
      </p:sp>
    </p:spTree>
  </p:cSld>
  <p:clrMapOvr>
    <a:masterClrMapping xmlns:a="http://schemas.openxmlformats.org/drawingml/2006/main"/>
  </p:clrMapOvr>
</p:sld>
</file>