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0678f932e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08af750454cd9"/>
  </p:sldMasterIdLst>
  <p:sldIdLst>
    <p:sldId xmlns:r="http://schemas.openxmlformats.org/officeDocument/2006/relationships" id="256" r:id="R8f17ede9aa8d4f28"/>
    <p:sldId xmlns:r="http://schemas.openxmlformats.org/officeDocument/2006/relationships" id="257" r:id="Ra4fa16d6d7214abd"/>
    <p:sldId xmlns:r="http://schemas.openxmlformats.org/officeDocument/2006/relationships" id="258" r:id="R07c27bb0b656448e"/>
    <p:sldId xmlns:r="http://schemas.openxmlformats.org/officeDocument/2006/relationships" id="259" r:id="Rcbca95dc4cdc44cf"/>
    <p:sldId xmlns:r="http://schemas.openxmlformats.org/officeDocument/2006/relationships" id="260" r:id="R76c5009f051d4ff9"/>
    <p:sldId xmlns:r="http://schemas.openxmlformats.org/officeDocument/2006/relationships" id="261" r:id="R860e0a29e1b6421f"/>
    <p:sldId xmlns:r="http://schemas.openxmlformats.org/officeDocument/2006/relationships" id="262" r:id="R35428d09b63d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08af750454cd9" /><Relationship Type="http://schemas.openxmlformats.org/officeDocument/2006/relationships/slide" Target="/ppt/slides/slide1.xml" Id="R8f17ede9aa8d4f28" /><Relationship Type="http://schemas.openxmlformats.org/officeDocument/2006/relationships/slide" Target="/ppt/slides/slide2.xml" Id="Ra4fa16d6d7214abd" /><Relationship Type="http://schemas.openxmlformats.org/officeDocument/2006/relationships/slide" Target="/ppt/slides/slide3.xml" Id="R07c27bb0b656448e" /><Relationship Type="http://schemas.openxmlformats.org/officeDocument/2006/relationships/slide" Target="/ppt/slides/slide4.xml" Id="Rcbca95dc4cdc44cf" /><Relationship Type="http://schemas.openxmlformats.org/officeDocument/2006/relationships/slide" Target="/ppt/slides/slide5.xml" Id="R76c5009f051d4ff9" /><Relationship Type="http://schemas.openxmlformats.org/officeDocument/2006/relationships/slide" Target="/ppt/slides/slide6.xml" Id="R860e0a29e1b6421f" /><Relationship Type="http://schemas.openxmlformats.org/officeDocument/2006/relationships/slide" Target="/ppt/slides/slide7.xml" Id="R35428d09b63d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9619d6f89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ae65476df4812" /><Relationship Type="http://schemas.openxmlformats.org/officeDocument/2006/relationships/theme" Target="/ppt/slideMasters/theme/theme1.xml" Id="R159011d6fc404e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ae65476df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16a942143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2c026c353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1b33b3eab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d821cb28b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3c223deea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10deef484f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851b1d34a42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