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f94964e48f4d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d8d62eb1174f7e"/>
  </p:sldMasterIdLst>
  <p:sldIdLst>
    <p:sldId xmlns:r="http://schemas.openxmlformats.org/officeDocument/2006/relationships" id="256" r:id="R3fb776145213497e"/>
    <p:sldId xmlns:r="http://schemas.openxmlformats.org/officeDocument/2006/relationships" id="257" r:id="Rc5df09aeac5844d1"/>
    <p:sldId xmlns:r="http://schemas.openxmlformats.org/officeDocument/2006/relationships" id="258" r:id="R8ffa1b76c0d54f1c"/>
    <p:sldId xmlns:r="http://schemas.openxmlformats.org/officeDocument/2006/relationships" id="259" r:id="R3052384690214438"/>
    <p:sldId xmlns:r="http://schemas.openxmlformats.org/officeDocument/2006/relationships" id="260" r:id="Rf9047b4801a7472b"/>
    <p:sldId xmlns:r="http://schemas.openxmlformats.org/officeDocument/2006/relationships" id="261" r:id="R4af04b65d2eb4ccd"/>
    <p:sldId xmlns:r="http://schemas.openxmlformats.org/officeDocument/2006/relationships" id="262" r:id="Rbe76419feb3743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d8d62eb1174f7e" /><Relationship Type="http://schemas.openxmlformats.org/officeDocument/2006/relationships/slide" Target="/ppt/slides/slide1.xml" Id="R3fb776145213497e" /><Relationship Type="http://schemas.openxmlformats.org/officeDocument/2006/relationships/slide" Target="/ppt/slides/slide2.xml" Id="Rc5df09aeac5844d1" /><Relationship Type="http://schemas.openxmlformats.org/officeDocument/2006/relationships/slide" Target="/ppt/slides/slide3.xml" Id="R8ffa1b76c0d54f1c" /><Relationship Type="http://schemas.openxmlformats.org/officeDocument/2006/relationships/slide" Target="/ppt/slides/slide4.xml" Id="R3052384690214438" /><Relationship Type="http://schemas.openxmlformats.org/officeDocument/2006/relationships/slide" Target="/ppt/slides/slide5.xml" Id="Rf9047b4801a7472b" /><Relationship Type="http://schemas.openxmlformats.org/officeDocument/2006/relationships/slide" Target="/ppt/slides/slide6.xml" Id="R4af04b65d2eb4ccd" /><Relationship Type="http://schemas.openxmlformats.org/officeDocument/2006/relationships/slide" Target="/ppt/slides/slide7.xml" Id="Rbe76419feb3743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0c520e6b8e4c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d566dbbad492f" /><Relationship Type="http://schemas.openxmlformats.org/officeDocument/2006/relationships/theme" Target="/ppt/slideMasters/theme/theme1.xml" Id="R0fcacc3995dc47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5d566dbbad49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78793b67a47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82d98ed5a4b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17dadb9ab4b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540eec7184d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158c528a243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714b4ee124e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08d904f804b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BYGGEFIRMAET R SAMDAL SNEKKERI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BYGGEFIRMAET R SAMDAL SNEKKERI AS ble etablert [år] og holder til i Lundamo.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12 985 128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−1 198 116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−1 078 175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839 220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6 039 038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SAMDAL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Lundamovegen 445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7232 Lundamo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roge-sam@online.no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911 742 829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