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12372f4e64e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f20d8251104944"/>
  </p:sldMasterIdLst>
  <p:sldIdLst>
    <p:sldId xmlns:r="http://schemas.openxmlformats.org/officeDocument/2006/relationships" id="256" r:id="R5009d48aa4324f14"/>
    <p:sldId xmlns:r="http://schemas.openxmlformats.org/officeDocument/2006/relationships" id="257" r:id="R4d7e6bd717ec4df6"/>
    <p:sldId xmlns:r="http://schemas.openxmlformats.org/officeDocument/2006/relationships" id="258" r:id="R4cd614b179484332"/>
    <p:sldId xmlns:r="http://schemas.openxmlformats.org/officeDocument/2006/relationships" id="259" r:id="R8513c7d240874262"/>
    <p:sldId xmlns:r="http://schemas.openxmlformats.org/officeDocument/2006/relationships" id="260" r:id="R057fa711dbc84faf"/>
    <p:sldId xmlns:r="http://schemas.openxmlformats.org/officeDocument/2006/relationships" id="261" r:id="Rb5688c6c956f4fb1"/>
    <p:sldId xmlns:r="http://schemas.openxmlformats.org/officeDocument/2006/relationships" id="262" r:id="R40222622c5ee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20d8251104944" /><Relationship Type="http://schemas.openxmlformats.org/officeDocument/2006/relationships/slide" Target="/ppt/slides/slide1.xml" Id="R5009d48aa4324f14" /><Relationship Type="http://schemas.openxmlformats.org/officeDocument/2006/relationships/slide" Target="/ppt/slides/slide2.xml" Id="R4d7e6bd717ec4df6" /><Relationship Type="http://schemas.openxmlformats.org/officeDocument/2006/relationships/slide" Target="/ppt/slides/slide3.xml" Id="R4cd614b179484332" /><Relationship Type="http://schemas.openxmlformats.org/officeDocument/2006/relationships/slide" Target="/ppt/slides/slide4.xml" Id="R8513c7d240874262" /><Relationship Type="http://schemas.openxmlformats.org/officeDocument/2006/relationships/slide" Target="/ppt/slides/slide5.xml" Id="R057fa711dbc84faf" /><Relationship Type="http://schemas.openxmlformats.org/officeDocument/2006/relationships/slide" Target="/ppt/slides/slide6.xml" Id="Rb5688c6c956f4fb1" /><Relationship Type="http://schemas.openxmlformats.org/officeDocument/2006/relationships/slide" Target="/ppt/slides/slide7.xml" Id="R40222622c5ee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c2924d57b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aa61328c64b3d" /><Relationship Type="http://schemas.openxmlformats.org/officeDocument/2006/relationships/theme" Target="/ppt/slideMasters/theme/theme1.xml" Id="Rd3bd6969f2fe40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6aa61328c64b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2d08b3b63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fe4397ca640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3c94da28242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446b76f80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e35fdee1748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757e2ed974e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e046551744c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 HAUG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 HAUG INVEST AS ble etablert [år] og holder til i Vevang.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3 445 501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6494 Vevang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911 776 154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HAUG INVEST AS</a:t>
            </a:r>
          </a:p>
        </p:txBody>
      </p:sp>
    </p:spTree>
  </p:cSld>
  <p:clrMapOvr>
    <a:masterClrMapping xmlns:a="http://schemas.openxmlformats.org/drawingml/2006/main"/>
  </p:clrMapOvr>
</p:sld>
</file>