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7d8431735f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1d84f4d9344a03"/>
  </p:sldMasterIdLst>
  <p:sldIdLst>
    <p:sldId xmlns:r="http://schemas.openxmlformats.org/officeDocument/2006/relationships" id="256" r:id="R80d78747522f4c57"/>
    <p:sldId xmlns:r="http://schemas.openxmlformats.org/officeDocument/2006/relationships" id="257" r:id="R8a56df6540524e4a"/>
    <p:sldId xmlns:r="http://schemas.openxmlformats.org/officeDocument/2006/relationships" id="258" r:id="R08d650771f374302"/>
    <p:sldId xmlns:r="http://schemas.openxmlformats.org/officeDocument/2006/relationships" id="259" r:id="Re1bd80ca6ca6481c"/>
    <p:sldId xmlns:r="http://schemas.openxmlformats.org/officeDocument/2006/relationships" id="260" r:id="R235939253c284b3e"/>
    <p:sldId xmlns:r="http://schemas.openxmlformats.org/officeDocument/2006/relationships" id="261" r:id="R07cb4ae52c59456d"/>
    <p:sldId xmlns:r="http://schemas.openxmlformats.org/officeDocument/2006/relationships" id="262" r:id="Rb9613340aeb0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d84f4d9344a03" /><Relationship Type="http://schemas.openxmlformats.org/officeDocument/2006/relationships/slide" Target="/ppt/slides/slide1.xml" Id="R80d78747522f4c57" /><Relationship Type="http://schemas.openxmlformats.org/officeDocument/2006/relationships/slide" Target="/ppt/slides/slide2.xml" Id="R8a56df6540524e4a" /><Relationship Type="http://schemas.openxmlformats.org/officeDocument/2006/relationships/slide" Target="/ppt/slides/slide3.xml" Id="R08d650771f374302" /><Relationship Type="http://schemas.openxmlformats.org/officeDocument/2006/relationships/slide" Target="/ppt/slides/slide4.xml" Id="Re1bd80ca6ca6481c" /><Relationship Type="http://schemas.openxmlformats.org/officeDocument/2006/relationships/slide" Target="/ppt/slides/slide5.xml" Id="R235939253c284b3e" /><Relationship Type="http://schemas.openxmlformats.org/officeDocument/2006/relationships/slide" Target="/ppt/slides/slide6.xml" Id="R07cb4ae52c59456d" /><Relationship Type="http://schemas.openxmlformats.org/officeDocument/2006/relationships/slide" Target="/ppt/slides/slide7.xml" Id="Rb9613340aeb0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1e391299a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a1b9ee0594a31" /><Relationship Type="http://schemas.openxmlformats.org/officeDocument/2006/relationships/theme" Target="/ppt/slideMasters/theme/theme1.xml" Id="R22f19852ee7b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a1b9ee059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c052ee60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a04e338d5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65bcb5b0e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35b9326cf49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b78bb7d349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adc99a6ee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0dd688d13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