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c1fc75c49641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9a90be8b7a24069"/>
  </p:sldMasterIdLst>
  <p:sldIdLst>
    <p:sldId xmlns:r="http://schemas.openxmlformats.org/officeDocument/2006/relationships" id="256" r:id="R69e130f3a65646fd"/>
    <p:sldId xmlns:r="http://schemas.openxmlformats.org/officeDocument/2006/relationships" id="257" r:id="R6df1dc45f5734aaf"/>
    <p:sldId xmlns:r="http://schemas.openxmlformats.org/officeDocument/2006/relationships" id="258" r:id="R12a577dc67d64ecf"/>
    <p:sldId xmlns:r="http://schemas.openxmlformats.org/officeDocument/2006/relationships" id="259" r:id="Rc795109ec3154ab7"/>
    <p:sldId xmlns:r="http://schemas.openxmlformats.org/officeDocument/2006/relationships" id="260" r:id="R959022ce3cc64288"/>
    <p:sldId xmlns:r="http://schemas.openxmlformats.org/officeDocument/2006/relationships" id="261" r:id="Rb663fa28266a41ba"/>
    <p:sldId xmlns:r="http://schemas.openxmlformats.org/officeDocument/2006/relationships" id="262" r:id="Re371ed56078345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a90be8b7a24069" /><Relationship Type="http://schemas.openxmlformats.org/officeDocument/2006/relationships/slide" Target="/ppt/slides/slide1.xml" Id="R69e130f3a65646fd" /><Relationship Type="http://schemas.openxmlformats.org/officeDocument/2006/relationships/slide" Target="/ppt/slides/slide2.xml" Id="R6df1dc45f5734aaf" /><Relationship Type="http://schemas.openxmlformats.org/officeDocument/2006/relationships/slide" Target="/ppt/slides/slide3.xml" Id="R12a577dc67d64ecf" /><Relationship Type="http://schemas.openxmlformats.org/officeDocument/2006/relationships/slide" Target="/ppt/slides/slide4.xml" Id="Rc795109ec3154ab7" /><Relationship Type="http://schemas.openxmlformats.org/officeDocument/2006/relationships/slide" Target="/ppt/slides/slide5.xml" Id="R959022ce3cc64288" /><Relationship Type="http://schemas.openxmlformats.org/officeDocument/2006/relationships/slide" Target="/ppt/slides/slide6.xml" Id="Rb663fa28266a41ba" /><Relationship Type="http://schemas.openxmlformats.org/officeDocument/2006/relationships/slide" Target="/ppt/slides/slide7.xml" Id="Re371ed56078345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35cce0b18640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c62d3695c4604" /><Relationship Type="http://schemas.openxmlformats.org/officeDocument/2006/relationships/theme" Target="/ppt/slideMasters/theme/theme1.xml" Id="Raf601ded486c47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5c62d3695c460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65eef967441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0a134c77da43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e98bc4a91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de0d9149543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fb26397c445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336431579a45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b6e43aae240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 MÆLAND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MÆLAND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MÆLAND HOLDING AS ble etablert [år] og holder til i Etne.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MÆLAND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MÆLAND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MÆLAND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580 104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4 603 424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8 207 153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MÆLAND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MÆLAND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Haukelivegen 1003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5590 Etne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911 853 892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 MÆLAND HOLDING AS</a:t>
            </a:r>
          </a:p>
        </p:txBody>
      </p:sp>
    </p:spTree>
  </p:cSld>
  <p:clrMapOvr>
    <a:masterClrMapping xmlns:a="http://schemas.openxmlformats.org/drawingml/2006/main"/>
  </p:clrMapOvr>
</p:sld>
</file>