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ba9868491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f6d21e2c6e4a4d"/>
  </p:sldMasterIdLst>
  <p:sldIdLst>
    <p:sldId xmlns:r="http://schemas.openxmlformats.org/officeDocument/2006/relationships" id="256" r:id="R082d51e83b92458c"/>
    <p:sldId xmlns:r="http://schemas.openxmlformats.org/officeDocument/2006/relationships" id="257" r:id="R23a82564c8474a25"/>
    <p:sldId xmlns:r="http://schemas.openxmlformats.org/officeDocument/2006/relationships" id="258" r:id="R602a81bd673e4faf"/>
    <p:sldId xmlns:r="http://schemas.openxmlformats.org/officeDocument/2006/relationships" id="259" r:id="Rd8ffd9f357bd4b22"/>
    <p:sldId xmlns:r="http://schemas.openxmlformats.org/officeDocument/2006/relationships" id="260" r:id="R32e0184eea654505"/>
    <p:sldId xmlns:r="http://schemas.openxmlformats.org/officeDocument/2006/relationships" id="261" r:id="R47bec9641d214346"/>
    <p:sldId xmlns:r="http://schemas.openxmlformats.org/officeDocument/2006/relationships" id="262" r:id="R0b3264a082fe4f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6d21e2c6e4a4d" /><Relationship Type="http://schemas.openxmlformats.org/officeDocument/2006/relationships/slide" Target="/ppt/slides/slide1.xml" Id="R082d51e83b92458c" /><Relationship Type="http://schemas.openxmlformats.org/officeDocument/2006/relationships/slide" Target="/ppt/slides/slide2.xml" Id="R23a82564c8474a25" /><Relationship Type="http://schemas.openxmlformats.org/officeDocument/2006/relationships/slide" Target="/ppt/slides/slide3.xml" Id="R602a81bd673e4faf" /><Relationship Type="http://schemas.openxmlformats.org/officeDocument/2006/relationships/slide" Target="/ppt/slides/slide4.xml" Id="Rd8ffd9f357bd4b22" /><Relationship Type="http://schemas.openxmlformats.org/officeDocument/2006/relationships/slide" Target="/ppt/slides/slide5.xml" Id="R32e0184eea654505" /><Relationship Type="http://schemas.openxmlformats.org/officeDocument/2006/relationships/slide" Target="/ppt/slides/slide6.xml" Id="R47bec9641d214346" /><Relationship Type="http://schemas.openxmlformats.org/officeDocument/2006/relationships/slide" Target="/ppt/slides/slide7.xml" Id="R0b3264a082fe4f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41f359c34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62950fdcf4ce0" /><Relationship Type="http://schemas.openxmlformats.org/officeDocument/2006/relationships/theme" Target="/ppt/slideMasters/theme/theme1.xml" Id="Raee11b153b93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a62950fdcf4c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a4066a4ac4c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1f1b01c40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1c0e3b81045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16d44545544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49c50f89449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99a5d142745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d4e8dad3a4a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IHUGA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IHUGA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5 448 121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AASMUND VAA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KOLLER TUFTE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Arnljot Gellines vei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911 874 571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IHUGA AS</a:t>
            </a:r>
          </a:p>
        </p:txBody>
      </p:sp>
    </p:spTree>
  </p:cSld>
  <p:clrMapOvr>
    <a:masterClrMapping xmlns:a="http://schemas.openxmlformats.org/drawingml/2006/main"/>
  </p:clrMapOvr>
</p:sld>
</file>