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86990d15c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dffaab56e4b1c"/>
  </p:sldMasterIdLst>
  <p:sldIdLst>
    <p:sldId xmlns:r="http://schemas.openxmlformats.org/officeDocument/2006/relationships" id="256" r:id="R56e726ab42214e07"/>
    <p:sldId xmlns:r="http://schemas.openxmlformats.org/officeDocument/2006/relationships" id="257" r:id="R1b1150cd39e74941"/>
    <p:sldId xmlns:r="http://schemas.openxmlformats.org/officeDocument/2006/relationships" id="258" r:id="R327ee180e3ec402b"/>
    <p:sldId xmlns:r="http://schemas.openxmlformats.org/officeDocument/2006/relationships" id="259" r:id="R13f5ee78b3184964"/>
    <p:sldId xmlns:r="http://schemas.openxmlformats.org/officeDocument/2006/relationships" id="260" r:id="R297daef0152144d9"/>
    <p:sldId xmlns:r="http://schemas.openxmlformats.org/officeDocument/2006/relationships" id="261" r:id="R1497bcb9ff284e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dffaab56e4b1c" /><Relationship Type="http://schemas.openxmlformats.org/officeDocument/2006/relationships/slide" Target="/ppt/slides/slide1.xml" Id="R56e726ab42214e07" /><Relationship Type="http://schemas.openxmlformats.org/officeDocument/2006/relationships/slide" Target="/ppt/slides/slide2.xml" Id="R1b1150cd39e74941" /><Relationship Type="http://schemas.openxmlformats.org/officeDocument/2006/relationships/slide" Target="/ppt/slides/slide3.xml" Id="R327ee180e3ec402b" /><Relationship Type="http://schemas.openxmlformats.org/officeDocument/2006/relationships/slide" Target="/ppt/slides/slide4.xml" Id="R13f5ee78b3184964" /><Relationship Type="http://schemas.openxmlformats.org/officeDocument/2006/relationships/slide" Target="/ppt/slides/slide5.xml" Id="R297daef0152144d9" /><Relationship Type="http://schemas.openxmlformats.org/officeDocument/2006/relationships/slide" Target="/ppt/slides/slide6.xml" Id="R1497bcb9ff284e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c19fbc2c3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a55200da84a1e" /><Relationship Type="http://schemas.openxmlformats.org/officeDocument/2006/relationships/theme" Target="/ppt/slideMasters/theme/theme1.xml" Id="Rb9b43b38e99443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a55200da8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4ee33f895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ca2c4cb42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a5948e4a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02ca9e6ae47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096ee83ef49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77251b220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