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483f7430da41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146126c0bd46fd"/>
  </p:sldMasterIdLst>
  <p:sldIdLst>
    <p:sldId xmlns:r="http://schemas.openxmlformats.org/officeDocument/2006/relationships" id="256" r:id="R7b9d275228964f92"/>
    <p:sldId xmlns:r="http://schemas.openxmlformats.org/officeDocument/2006/relationships" id="257" r:id="R61d1fbacd9624ab1"/>
    <p:sldId xmlns:r="http://schemas.openxmlformats.org/officeDocument/2006/relationships" id="258" r:id="R5980a2f6d9d44d13"/>
    <p:sldId xmlns:r="http://schemas.openxmlformats.org/officeDocument/2006/relationships" id="259" r:id="R963e023535e24d2b"/>
    <p:sldId xmlns:r="http://schemas.openxmlformats.org/officeDocument/2006/relationships" id="260" r:id="Re1ad098eaca049b0"/>
    <p:sldId xmlns:r="http://schemas.openxmlformats.org/officeDocument/2006/relationships" id="261" r:id="Ra0a20d54b1204321"/>
    <p:sldId xmlns:r="http://schemas.openxmlformats.org/officeDocument/2006/relationships" id="262" r:id="Rb92c489efe9841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146126c0bd46fd" /><Relationship Type="http://schemas.openxmlformats.org/officeDocument/2006/relationships/slide" Target="/ppt/slides/slide1.xml" Id="R7b9d275228964f92" /><Relationship Type="http://schemas.openxmlformats.org/officeDocument/2006/relationships/slide" Target="/ppt/slides/slide2.xml" Id="R61d1fbacd9624ab1" /><Relationship Type="http://schemas.openxmlformats.org/officeDocument/2006/relationships/slide" Target="/ppt/slides/slide3.xml" Id="R5980a2f6d9d44d13" /><Relationship Type="http://schemas.openxmlformats.org/officeDocument/2006/relationships/slide" Target="/ppt/slides/slide4.xml" Id="R963e023535e24d2b" /><Relationship Type="http://schemas.openxmlformats.org/officeDocument/2006/relationships/slide" Target="/ppt/slides/slide5.xml" Id="Re1ad098eaca049b0" /><Relationship Type="http://schemas.openxmlformats.org/officeDocument/2006/relationships/slide" Target="/ppt/slides/slide6.xml" Id="Ra0a20d54b1204321" /><Relationship Type="http://schemas.openxmlformats.org/officeDocument/2006/relationships/slide" Target="/ppt/slides/slide7.xml" Id="Rb92c489efe9841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c0afd988044e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b104cb4814b94" /><Relationship Type="http://schemas.openxmlformats.org/officeDocument/2006/relationships/theme" Target="/ppt/slideMasters/theme/theme1.xml" Id="R943a6b29c7ce46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5b104cb4814b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d5d9ee9164a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66af5ed564e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6c7954a144f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5c23a200e42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af7f430364e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fd044da3443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6be49b9ed49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PRONTOR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PRONTOR INVEST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8 563 585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8 577 782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VEKSETH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Frode Vekseth, Rådmann Paulsens gate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