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4a00ea9eb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75de38f3d473e"/>
  </p:sldMasterIdLst>
  <p:sldIdLst>
    <p:sldId xmlns:r="http://schemas.openxmlformats.org/officeDocument/2006/relationships" id="256" r:id="R2e3ae3cfb80545df"/>
    <p:sldId xmlns:r="http://schemas.openxmlformats.org/officeDocument/2006/relationships" id="257" r:id="R8d1e97cebb4e433d"/>
    <p:sldId xmlns:r="http://schemas.openxmlformats.org/officeDocument/2006/relationships" id="258" r:id="R89c25b8b9cce4ef1"/>
    <p:sldId xmlns:r="http://schemas.openxmlformats.org/officeDocument/2006/relationships" id="259" r:id="R3228c34c85954f4b"/>
    <p:sldId xmlns:r="http://schemas.openxmlformats.org/officeDocument/2006/relationships" id="260" r:id="R7302ef7c49cb4fd1"/>
    <p:sldId xmlns:r="http://schemas.openxmlformats.org/officeDocument/2006/relationships" id="261" r:id="Rbd6dc7f16d274457"/>
    <p:sldId xmlns:r="http://schemas.openxmlformats.org/officeDocument/2006/relationships" id="262" r:id="R8283bea92cd945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75de38f3d473e" /><Relationship Type="http://schemas.openxmlformats.org/officeDocument/2006/relationships/slide" Target="/ppt/slides/slide1.xml" Id="R2e3ae3cfb80545df" /><Relationship Type="http://schemas.openxmlformats.org/officeDocument/2006/relationships/slide" Target="/ppt/slides/slide2.xml" Id="R8d1e97cebb4e433d" /><Relationship Type="http://schemas.openxmlformats.org/officeDocument/2006/relationships/slide" Target="/ppt/slides/slide3.xml" Id="R89c25b8b9cce4ef1" /><Relationship Type="http://schemas.openxmlformats.org/officeDocument/2006/relationships/slide" Target="/ppt/slides/slide4.xml" Id="R3228c34c85954f4b" /><Relationship Type="http://schemas.openxmlformats.org/officeDocument/2006/relationships/slide" Target="/ppt/slides/slide5.xml" Id="R7302ef7c49cb4fd1" /><Relationship Type="http://schemas.openxmlformats.org/officeDocument/2006/relationships/slide" Target="/ppt/slides/slide6.xml" Id="Rbd6dc7f16d274457" /><Relationship Type="http://schemas.openxmlformats.org/officeDocument/2006/relationships/slide" Target="/ppt/slides/slide7.xml" Id="R8283bea92cd945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43423bcd8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179f6712645e3" /><Relationship Type="http://schemas.openxmlformats.org/officeDocument/2006/relationships/theme" Target="/ppt/slideMasters/theme/theme1.xml" Id="Rf68a4a1f824f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8179f6712645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55e379f2d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42daf725a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c79ef238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b6d357e7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1a619ac4842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c23590c39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6c35cb7b4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BIRDY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BIRDY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−492 648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10 631 975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11 178 405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AADNE JOHN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