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9def7ef49342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b7406b0e254af4"/>
  </p:sldMasterIdLst>
  <p:sldIdLst>
    <p:sldId xmlns:r="http://schemas.openxmlformats.org/officeDocument/2006/relationships" id="256" r:id="R7a725bf366644a1e"/>
    <p:sldId xmlns:r="http://schemas.openxmlformats.org/officeDocument/2006/relationships" id="257" r:id="R0dce4368839e41df"/>
    <p:sldId xmlns:r="http://schemas.openxmlformats.org/officeDocument/2006/relationships" id="258" r:id="Rb80ae3b928aa4a42"/>
    <p:sldId xmlns:r="http://schemas.openxmlformats.org/officeDocument/2006/relationships" id="259" r:id="Rccbae58298d44099"/>
    <p:sldId xmlns:r="http://schemas.openxmlformats.org/officeDocument/2006/relationships" id="260" r:id="Rfc5d5cefb781476c"/>
    <p:sldId xmlns:r="http://schemas.openxmlformats.org/officeDocument/2006/relationships" id="261" r:id="R1eb42213361a4a95"/>
    <p:sldId xmlns:r="http://schemas.openxmlformats.org/officeDocument/2006/relationships" id="262" r:id="R681178e7289444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7406b0e254af4" /><Relationship Type="http://schemas.openxmlformats.org/officeDocument/2006/relationships/slide" Target="/ppt/slides/slide1.xml" Id="R7a725bf366644a1e" /><Relationship Type="http://schemas.openxmlformats.org/officeDocument/2006/relationships/slide" Target="/ppt/slides/slide2.xml" Id="R0dce4368839e41df" /><Relationship Type="http://schemas.openxmlformats.org/officeDocument/2006/relationships/slide" Target="/ppt/slides/slide3.xml" Id="Rb80ae3b928aa4a42" /><Relationship Type="http://schemas.openxmlformats.org/officeDocument/2006/relationships/slide" Target="/ppt/slides/slide4.xml" Id="Rccbae58298d44099" /><Relationship Type="http://schemas.openxmlformats.org/officeDocument/2006/relationships/slide" Target="/ppt/slides/slide5.xml" Id="Rfc5d5cefb781476c" /><Relationship Type="http://schemas.openxmlformats.org/officeDocument/2006/relationships/slide" Target="/ppt/slides/slide6.xml" Id="R1eb42213361a4a95" /><Relationship Type="http://schemas.openxmlformats.org/officeDocument/2006/relationships/slide" Target="/ppt/slides/slide7.xml" Id="R681178e7289444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fda73016d4e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71aec7acc4609" /><Relationship Type="http://schemas.openxmlformats.org/officeDocument/2006/relationships/theme" Target="/ppt/slideMasters/theme/theme1.xml" Id="R7cfe71f7dcd34a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671aec7acc46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fd36e81a64b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8635a889047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6dd397a4a4c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e949d43d04d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46b56e3cc44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dc4d53a5d47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6e8e5c8bf45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OSCARS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INVEST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−782 069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−2 143 311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−1 750 449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2 128 430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REMI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Knudsens veg 144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911 905 892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 INVEST AS</a:t>
            </a:r>
          </a:p>
        </p:txBody>
      </p:sp>
    </p:spTree>
  </p:cSld>
  <p:clrMapOvr>
    <a:masterClrMapping xmlns:a="http://schemas.openxmlformats.org/drawingml/2006/main"/>
  </p:clrMapOvr>
</p:sld>
</file>