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fb8d1ae93842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d514dc04184174"/>
  </p:sldMasterIdLst>
  <p:sldIdLst>
    <p:sldId xmlns:r="http://schemas.openxmlformats.org/officeDocument/2006/relationships" id="256" r:id="R7988b1f79edc4198"/>
    <p:sldId xmlns:r="http://schemas.openxmlformats.org/officeDocument/2006/relationships" id="257" r:id="R1862fe2095214949"/>
    <p:sldId xmlns:r="http://schemas.openxmlformats.org/officeDocument/2006/relationships" id="258" r:id="Rd5a2eab17d844f75"/>
    <p:sldId xmlns:r="http://schemas.openxmlformats.org/officeDocument/2006/relationships" id="259" r:id="R8d22e4662fdf432a"/>
    <p:sldId xmlns:r="http://schemas.openxmlformats.org/officeDocument/2006/relationships" id="260" r:id="Ra0b1d5ae23114b18"/>
    <p:sldId xmlns:r="http://schemas.openxmlformats.org/officeDocument/2006/relationships" id="261" r:id="R282f7d296f924994"/>
    <p:sldId xmlns:r="http://schemas.openxmlformats.org/officeDocument/2006/relationships" id="262" r:id="R29676689b79848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d514dc04184174" /><Relationship Type="http://schemas.openxmlformats.org/officeDocument/2006/relationships/slide" Target="/ppt/slides/slide1.xml" Id="R7988b1f79edc4198" /><Relationship Type="http://schemas.openxmlformats.org/officeDocument/2006/relationships/slide" Target="/ppt/slides/slide2.xml" Id="R1862fe2095214949" /><Relationship Type="http://schemas.openxmlformats.org/officeDocument/2006/relationships/slide" Target="/ppt/slides/slide3.xml" Id="Rd5a2eab17d844f75" /><Relationship Type="http://schemas.openxmlformats.org/officeDocument/2006/relationships/slide" Target="/ppt/slides/slide4.xml" Id="R8d22e4662fdf432a" /><Relationship Type="http://schemas.openxmlformats.org/officeDocument/2006/relationships/slide" Target="/ppt/slides/slide5.xml" Id="Ra0b1d5ae23114b18" /><Relationship Type="http://schemas.openxmlformats.org/officeDocument/2006/relationships/slide" Target="/ppt/slides/slide6.xml" Id="R282f7d296f924994" /><Relationship Type="http://schemas.openxmlformats.org/officeDocument/2006/relationships/slide" Target="/ppt/slides/slide7.xml" Id="R29676689b79848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fbd353c98e4d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bdf53ca784d1b" /><Relationship Type="http://schemas.openxmlformats.org/officeDocument/2006/relationships/theme" Target="/ppt/slideMasters/theme/theme1.xml" Id="R7662709ea7d449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fbdf53ca784d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f4dcd150e4b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316f435b245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2ba32ab0e4b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e7ea79e5e44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89e0a0ce145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a57c11bde4f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49d76356e4f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 GAARDER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GAARDER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GAARDER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GAARDER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GAARDER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GAARDER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28 597 673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25 959 431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23 427 600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140 776 656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206 858 765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GAARDER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GAARDER HOLDING AS  –  93,8 %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ALMELAND CHRISTINE G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GAARDER HANS CHRISTIAN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GAARDER NINA  –  0,7 %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GAARDER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Elveveien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3262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13 77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GAARDER AS</a:t>
            </a:r>
          </a:p>
        </p:txBody>
      </p:sp>
    </p:spTree>
  </p:cSld>
  <p:clrMapOvr>
    <a:masterClrMapping xmlns:a="http://schemas.openxmlformats.org/drawingml/2006/main"/>
  </p:clrMapOvr>
</p:sld>
</file>