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0b0ae1150d4c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6173d396ef4e00"/>
  </p:sldMasterIdLst>
  <p:sldIdLst>
    <p:sldId xmlns:r="http://schemas.openxmlformats.org/officeDocument/2006/relationships" id="256" r:id="R00df943c3ed44c19"/>
    <p:sldId xmlns:r="http://schemas.openxmlformats.org/officeDocument/2006/relationships" id="257" r:id="R4eb5899d26c94a96"/>
    <p:sldId xmlns:r="http://schemas.openxmlformats.org/officeDocument/2006/relationships" id="258" r:id="R2343a20aac98468b"/>
    <p:sldId xmlns:r="http://schemas.openxmlformats.org/officeDocument/2006/relationships" id="259" r:id="R7bdcf7d911b34725"/>
    <p:sldId xmlns:r="http://schemas.openxmlformats.org/officeDocument/2006/relationships" id="260" r:id="R5329817b1aaa48e8"/>
    <p:sldId xmlns:r="http://schemas.openxmlformats.org/officeDocument/2006/relationships" id="261" r:id="R092faebe01a646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173d396ef4e00" /><Relationship Type="http://schemas.openxmlformats.org/officeDocument/2006/relationships/slide" Target="/ppt/slides/slide1.xml" Id="R00df943c3ed44c19" /><Relationship Type="http://schemas.openxmlformats.org/officeDocument/2006/relationships/slide" Target="/ppt/slides/slide2.xml" Id="R4eb5899d26c94a96" /><Relationship Type="http://schemas.openxmlformats.org/officeDocument/2006/relationships/slide" Target="/ppt/slides/slide3.xml" Id="R2343a20aac98468b" /><Relationship Type="http://schemas.openxmlformats.org/officeDocument/2006/relationships/slide" Target="/ppt/slides/slide4.xml" Id="R7bdcf7d911b34725" /><Relationship Type="http://schemas.openxmlformats.org/officeDocument/2006/relationships/slide" Target="/ppt/slides/slide5.xml" Id="R5329817b1aaa48e8" /><Relationship Type="http://schemas.openxmlformats.org/officeDocument/2006/relationships/slide" Target="/ppt/slides/slide6.xml" Id="R092faebe01a646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8695633f94a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77b35d0384bf9" /><Relationship Type="http://schemas.openxmlformats.org/officeDocument/2006/relationships/theme" Target="/ppt/slideMasters/theme/theme1.xml" Id="R1d03903837544f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577b35d0384b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872380ae449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bc12add0f4b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ee1cb4a5c44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c6fa4e12444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61ba52c3942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4f5f142b8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