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601aa72c1447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2e0b84156e4276"/>
  </p:sldMasterIdLst>
  <p:sldIdLst>
    <p:sldId xmlns:r="http://schemas.openxmlformats.org/officeDocument/2006/relationships" id="256" r:id="Ra4942b548d4a4625"/>
    <p:sldId xmlns:r="http://schemas.openxmlformats.org/officeDocument/2006/relationships" id="257" r:id="R725a9a3fd67a4669"/>
    <p:sldId xmlns:r="http://schemas.openxmlformats.org/officeDocument/2006/relationships" id="258" r:id="R2b1b59a81f3a4232"/>
    <p:sldId xmlns:r="http://schemas.openxmlformats.org/officeDocument/2006/relationships" id="259" r:id="R129bb41ca45b4b1e"/>
    <p:sldId xmlns:r="http://schemas.openxmlformats.org/officeDocument/2006/relationships" id="260" r:id="R81860dc214df47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e0b84156e4276" /><Relationship Type="http://schemas.openxmlformats.org/officeDocument/2006/relationships/slide" Target="/ppt/slides/slide1.xml" Id="Ra4942b548d4a4625" /><Relationship Type="http://schemas.openxmlformats.org/officeDocument/2006/relationships/slide" Target="/ppt/slides/slide2.xml" Id="R725a9a3fd67a4669" /><Relationship Type="http://schemas.openxmlformats.org/officeDocument/2006/relationships/slide" Target="/ppt/slides/slide3.xml" Id="R2b1b59a81f3a4232" /><Relationship Type="http://schemas.openxmlformats.org/officeDocument/2006/relationships/slide" Target="/ppt/slides/slide4.xml" Id="R129bb41ca45b4b1e" /><Relationship Type="http://schemas.openxmlformats.org/officeDocument/2006/relationships/slide" Target="/ppt/slides/slide5.xml" Id="R81860dc214df47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dc6af00e1d44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7c7b5bc924772" /><Relationship Type="http://schemas.openxmlformats.org/officeDocument/2006/relationships/theme" Target="/ppt/slideMasters/theme/theme1.xml" Id="Rbb0eb33e6e264f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b7c7b5bc9247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12c8fd37f4d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6f1726f2044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c7d3acfd248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ef6508a124d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854596ebd47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