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188148da91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9588f6a6944d02"/>
  </p:sldMasterIdLst>
  <p:sldIdLst>
    <p:sldId xmlns:r="http://schemas.openxmlformats.org/officeDocument/2006/relationships" id="256" r:id="Ra54db6dcab3140e3"/>
    <p:sldId xmlns:r="http://schemas.openxmlformats.org/officeDocument/2006/relationships" id="257" r:id="Re4f883b1df1544be"/>
    <p:sldId xmlns:r="http://schemas.openxmlformats.org/officeDocument/2006/relationships" id="258" r:id="R9994bc3d3ff047e0"/>
    <p:sldId xmlns:r="http://schemas.openxmlformats.org/officeDocument/2006/relationships" id="259" r:id="Rb5a28c6bfe304102"/>
    <p:sldId xmlns:r="http://schemas.openxmlformats.org/officeDocument/2006/relationships" id="260" r:id="Re4396a6a3642476c"/>
    <p:sldId xmlns:r="http://schemas.openxmlformats.org/officeDocument/2006/relationships" id="261" r:id="R4c9ea05caedc4be4"/>
    <p:sldId xmlns:r="http://schemas.openxmlformats.org/officeDocument/2006/relationships" id="262" r:id="Re26104e30cb74c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588f6a6944d02" /><Relationship Type="http://schemas.openxmlformats.org/officeDocument/2006/relationships/slide" Target="/ppt/slides/slide1.xml" Id="Ra54db6dcab3140e3" /><Relationship Type="http://schemas.openxmlformats.org/officeDocument/2006/relationships/slide" Target="/ppt/slides/slide2.xml" Id="Re4f883b1df1544be" /><Relationship Type="http://schemas.openxmlformats.org/officeDocument/2006/relationships/slide" Target="/ppt/slides/slide3.xml" Id="R9994bc3d3ff047e0" /><Relationship Type="http://schemas.openxmlformats.org/officeDocument/2006/relationships/slide" Target="/ppt/slides/slide4.xml" Id="Rb5a28c6bfe304102" /><Relationship Type="http://schemas.openxmlformats.org/officeDocument/2006/relationships/slide" Target="/ppt/slides/slide5.xml" Id="Re4396a6a3642476c" /><Relationship Type="http://schemas.openxmlformats.org/officeDocument/2006/relationships/slide" Target="/ppt/slides/slide6.xml" Id="R4c9ea05caedc4be4" /><Relationship Type="http://schemas.openxmlformats.org/officeDocument/2006/relationships/slide" Target="/ppt/slides/slide7.xml" Id="Re26104e30cb74c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9726e4675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b9e7b6eee4c16" /><Relationship Type="http://schemas.openxmlformats.org/officeDocument/2006/relationships/theme" Target="/ppt/slideMasters/theme/theme1.xml" Id="Raa671726460d46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bb9e7b6eee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9f229f1de4b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f3fe9a12d46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f4a53756243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3b4f9bfdf43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45d053a6746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209f355cc46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8572374694c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