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a0139ab52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a9cde54de4dcc"/>
  </p:sldMasterIdLst>
  <p:sldIdLst>
    <p:sldId xmlns:r="http://schemas.openxmlformats.org/officeDocument/2006/relationships" id="256" r:id="Re2d1c21bae934fe9"/>
    <p:sldId xmlns:r="http://schemas.openxmlformats.org/officeDocument/2006/relationships" id="257" r:id="Re051e0c4e6994e97"/>
    <p:sldId xmlns:r="http://schemas.openxmlformats.org/officeDocument/2006/relationships" id="258" r:id="R2588c55cea2646a4"/>
    <p:sldId xmlns:r="http://schemas.openxmlformats.org/officeDocument/2006/relationships" id="259" r:id="R236d981826de45d5"/>
    <p:sldId xmlns:r="http://schemas.openxmlformats.org/officeDocument/2006/relationships" id="260" r:id="Rfeed8beb42af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a9cde54de4dcc" /><Relationship Type="http://schemas.openxmlformats.org/officeDocument/2006/relationships/slide" Target="/ppt/slides/slide1.xml" Id="Re2d1c21bae934fe9" /><Relationship Type="http://schemas.openxmlformats.org/officeDocument/2006/relationships/slide" Target="/ppt/slides/slide2.xml" Id="Re051e0c4e6994e97" /><Relationship Type="http://schemas.openxmlformats.org/officeDocument/2006/relationships/slide" Target="/ppt/slides/slide3.xml" Id="R2588c55cea2646a4" /><Relationship Type="http://schemas.openxmlformats.org/officeDocument/2006/relationships/slide" Target="/ppt/slides/slide4.xml" Id="R236d981826de45d5" /><Relationship Type="http://schemas.openxmlformats.org/officeDocument/2006/relationships/slide" Target="/ppt/slides/slide5.xml" Id="Rfeed8beb42af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c0290667c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8276dcb984b33" /><Relationship Type="http://schemas.openxmlformats.org/officeDocument/2006/relationships/theme" Target="/ppt/slideMasters/theme/theme1.xml" Id="R5ae168c391ba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8276dcb98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8d8d4b394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ad39e54ad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1b61f041841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80981317a42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4ff7fdc7c4a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KENNETH A.V. HILAN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 A.V. HILAN ble etablert [år] og holder til i Skatval.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7510 Skatval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KENNETH A.V. HILAN</a:t>
            </a:r>
          </a:p>
        </p:txBody>
      </p:sp>
    </p:spTree>
  </p:cSld>
  <p:clrMapOvr>
    <a:masterClrMapping xmlns:a="http://schemas.openxmlformats.org/drawingml/2006/main"/>
  </p:clrMapOvr>
</p:sld>
</file>