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57ee6050ba40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b305269e3547e0"/>
  </p:sldMasterIdLst>
  <p:sldIdLst>
    <p:sldId xmlns:r="http://schemas.openxmlformats.org/officeDocument/2006/relationships" id="256" r:id="R56bb62be166b4b4b"/>
    <p:sldId xmlns:r="http://schemas.openxmlformats.org/officeDocument/2006/relationships" id="257" r:id="Rd62b929d3f354f16"/>
    <p:sldId xmlns:r="http://schemas.openxmlformats.org/officeDocument/2006/relationships" id="258" r:id="R8f9e2f9947974e49"/>
    <p:sldId xmlns:r="http://schemas.openxmlformats.org/officeDocument/2006/relationships" id="259" r:id="R9286d1fbd97c4328"/>
    <p:sldId xmlns:r="http://schemas.openxmlformats.org/officeDocument/2006/relationships" id="260" r:id="R3640232668a142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b305269e3547e0" /><Relationship Type="http://schemas.openxmlformats.org/officeDocument/2006/relationships/slide" Target="/ppt/slides/slide1.xml" Id="R56bb62be166b4b4b" /><Relationship Type="http://schemas.openxmlformats.org/officeDocument/2006/relationships/slide" Target="/ppt/slides/slide2.xml" Id="Rd62b929d3f354f16" /><Relationship Type="http://schemas.openxmlformats.org/officeDocument/2006/relationships/slide" Target="/ppt/slides/slide3.xml" Id="R8f9e2f9947974e49" /><Relationship Type="http://schemas.openxmlformats.org/officeDocument/2006/relationships/slide" Target="/ppt/slides/slide4.xml" Id="R9286d1fbd97c4328" /><Relationship Type="http://schemas.openxmlformats.org/officeDocument/2006/relationships/slide" Target="/ppt/slides/slide5.xml" Id="R3640232668a142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b2a6d8e6a346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655c70e4e64f5a" /><Relationship Type="http://schemas.openxmlformats.org/officeDocument/2006/relationships/theme" Target="/ppt/slideMasters/theme/theme1.xml" Id="R13c17d49914f42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655c70e4e64f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3f2b22697e47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9017389a7749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4a72f15ba34f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cf81eb32d344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c7e1a122b047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TOTAL UAVHENGIG KONTROLL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TOTAL UAVHENGIG 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TOTAL UAVHENGIG KONTROLL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TOTAL UAVHENGIG 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TOTAL UAVHENGIG 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TOTAL UAVHENGIG 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911 928 159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TOTAL UAVHENGIG KONTROLL AS</a:t>
            </a:r>
          </a:p>
        </p:txBody>
      </p:sp>
    </p:spTree>
  </p:cSld>
  <p:clrMapOvr>
    <a:masterClrMapping xmlns:a="http://schemas.openxmlformats.org/drawingml/2006/main"/>
  </p:clrMapOvr>
</p:sld>
</file>