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c66f8786f043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1ece7d714949e8"/>
  </p:sldMasterIdLst>
  <p:sldIdLst>
    <p:sldId xmlns:r="http://schemas.openxmlformats.org/officeDocument/2006/relationships" id="256" r:id="R80f1aa94c9444afb"/>
    <p:sldId xmlns:r="http://schemas.openxmlformats.org/officeDocument/2006/relationships" id="257" r:id="R49fcf4e698fe48a2"/>
    <p:sldId xmlns:r="http://schemas.openxmlformats.org/officeDocument/2006/relationships" id="258" r:id="R2b941ba330c04db2"/>
    <p:sldId xmlns:r="http://schemas.openxmlformats.org/officeDocument/2006/relationships" id="259" r:id="R37ad6fd4db764e78"/>
    <p:sldId xmlns:r="http://schemas.openxmlformats.org/officeDocument/2006/relationships" id="260" r:id="Rf75bc690b64946bf"/>
    <p:sldId xmlns:r="http://schemas.openxmlformats.org/officeDocument/2006/relationships" id="261" r:id="Rcba2818a67d140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1ece7d714949e8" /><Relationship Type="http://schemas.openxmlformats.org/officeDocument/2006/relationships/slide" Target="/ppt/slides/slide1.xml" Id="R80f1aa94c9444afb" /><Relationship Type="http://schemas.openxmlformats.org/officeDocument/2006/relationships/slide" Target="/ppt/slides/slide2.xml" Id="R49fcf4e698fe48a2" /><Relationship Type="http://schemas.openxmlformats.org/officeDocument/2006/relationships/slide" Target="/ppt/slides/slide3.xml" Id="R2b941ba330c04db2" /><Relationship Type="http://schemas.openxmlformats.org/officeDocument/2006/relationships/slide" Target="/ppt/slides/slide4.xml" Id="R37ad6fd4db764e78" /><Relationship Type="http://schemas.openxmlformats.org/officeDocument/2006/relationships/slide" Target="/ppt/slides/slide5.xml" Id="Rf75bc690b64946bf" /><Relationship Type="http://schemas.openxmlformats.org/officeDocument/2006/relationships/slide" Target="/ppt/slides/slide6.xml" Id="Rcba2818a67d140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31089a00141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91e0016514fb8" /><Relationship Type="http://schemas.openxmlformats.org/officeDocument/2006/relationships/theme" Target="/ppt/slideMasters/theme/theme1.xml" Id="Rea8c18756d9a4b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191e0016514f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f5d45126b40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c6cef5e4e46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2ec0947fe49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50405cbb34b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6d0f595ef46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69731f70347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