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a1ce0fbef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ed08a9e2245b4"/>
  </p:sldMasterIdLst>
  <p:sldIdLst>
    <p:sldId xmlns:r="http://schemas.openxmlformats.org/officeDocument/2006/relationships" id="256" r:id="R3f043e3667d146a4"/>
    <p:sldId xmlns:r="http://schemas.openxmlformats.org/officeDocument/2006/relationships" id="257" r:id="R0c9a9139e7f843f5"/>
    <p:sldId xmlns:r="http://schemas.openxmlformats.org/officeDocument/2006/relationships" id="258" r:id="Raaacbe48686d4b61"/>
    <p:sldId xmlns:r="http://schemas.openxmlformats.org/officeDocument/2006/relationships" id="259" r:id="R9893c4bad0ac40f6"/>
    <p:sldId xmlns:r="http://schemas.openxmlformats.org/officeDocument/2006/relationships" id="260" r:id="R9c49097c69f24f06"/>
    <p:sldId xmlns:r="http://schemas.openxmlformats.org/officeDocument/2006/relationships" id="261" r:id="Rbeec11e59d564864"/>
    <p:sldId xmlns:r="http://schemas.openxmlformats.org/officeDocument/2006/relationships" id="262" r:id="R1a6ee622708649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ed08a9e2245b4" /><Relationship Type="http://schemas.openxmlformats.org/officeDocument/2006/relationships/slide" Target="/ppt/slides/slide1.xml" Id="R3f043e3667d146a4" /><Relationship Type="http://schemas.openxmlformats.org/officeDocument/2006/relationships/slide" Target="/ppt/slides/slide2.xml" Id="R0c9a9139e7f843f5" /><Relationship Type="http://schemas.openxmlformats.org/officeDocument/2006/relationships/slide" Target="/ppt/slides/slide3.xml" Id="Raaacbe48686d4b61" /><Relationship Type="http://schemas.openxmlformats.org/officeDocument/2006/relationships/slide" Target="/ppt/slides/slide4.xml" Id="R9893c4bad0ac40f6" /><Relationship Type="http://schemas.openxmlformats.org/officeDocument/2006/relationships/slide" Target="/ppt/slides/slide5.xml" Id="R9c49097c69f24f06" /><Relationship Type="http://schemas.openxmlformats.org/officeDocument/2006/relationships/slide" Target="/ppt/slides/slide6.xml" Id="Rbeec11e59d564864" /><Relationship Type="http://schemas.openxmlformats.org/officeDocument/2006/relationships/slide" Target="/ppt/slides/slide7.xml" Id="R1a6ee622708649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baee3c0bb47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42f0997544f02" /><Relationship Type="http://schemas.openxmlformats.org/officeDocument/2006/relationships/theme" Target="/ppt/slideMasters/theme/theme1.xml" Id="Rad295fcdf1d2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42f0997544f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192d941e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2e484207b40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5f4b3c74842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5dd6171d840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85585eb50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7b3d6f10a41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feeda3653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W. GIERTSEN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W. GIERTSEN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68 877 000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119 970 000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MANAGUA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BONITET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EFANTOFT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GIERTSEN WILHELM JENS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MIDDELTHON HANS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Nygårdsviken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5165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94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911 958 821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GIERTSEN AS</a:t>
            </a:r>
          </a:p>
        </p:txBody>
      </p:sp>
    </p:spTree>
  </p:cSld>
  <p:clrMapOvr>
    <a:masterClrMapping xmlns:a="http://schemas.openxmlformats.org/drawingml/2006/main"/>
  </p:clrMapOvr>
</p:sld>
</file>