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44789a58f749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68570a8031478c"/>
  </p:sldMasterIdLst>
  <p:sldIdLst>
    <p:sldId xmlns:r="http://schemas.openxmlformats.org/officeDocument/2006/relationships" id="256" r:id="R15ed1f07bc194dd4"/>
    <p:sldId xmlns:r="http://schemas.openxmlformats.org/officeDocument/2006/relationships" id="257" r:id="Re95eb57904134345"/>
    <p:sldId xmlns:r="http://schemas.openxmlformats.org/officeDocument/2006/relationships" id="258" r:id="Rc3482488c3ba4e05"/>
    <p:sldId xmlns:r="http://schemas.openxmlformats.org/officeDocument/2006/relationships" id="259" r:id="R2e451882f7264aae"/>
    <p:sldId xmlns:r="http://schemas.openxmlformats.org/officeDocument/2006/relationships" id="260" r:id="Re7dab422003f4c92"/>
    <p:sldId xmlns:r="http://schemas.openxmlformats.org/officeDocument/2006/relationships" id="261" r:id="Rcb148f272e55478d"/>
    <p:sldId xmlns:r="http://schemas.openxmlformats.org/officeDocument/2006/relationships" id="262" r:id="Rf73b2d67ada04a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68570a8031478c" /><Relationship Type="http://schemas.openxmlformats.org/officeDocument/2006/relationships/slide" Target="/ppt/slides/slide1.xml" Id="R15ed1f07bc194dd4" /><Relationship Type="http://schemas.openxmlformats.org/officeDocument/2006/relationships/slide" Target="/ppt/slides/slide2.xml" Id="Re95eb57904134345" /><Relationship Type="http://schemas.openxmlformats.org/officeDocument/2006/relationships/slide" Target="/ppt/slides/slide3.xml" Id="Rc3482488c3ba4e05" /><Relationship Type="http://schemas.openxmlformats.org/officeDocument/2006/relationships/slide" Target="/ppt/slides/slide4.xml" Id="R2e451882f7264aae" /><Relationship Type="http://schemas.openxmlformats.org/officeDocument/2006/relationships/slide" Target="/ppt/slides/slide5.xml" Id="Re7dab422003f4c92" /><Relationship Type="http://schemas.openxmlformats.org/officeDocument/2006/relationships/slide" Target="/ppt/slides/slide6.xml" Id="Rcb148f272e55478d" /><Relationship Type="http://schemas.openxmlformats.org/officeDocument/2006/relationships/slide" Target="/ppt/slides/slide7.xml" Id="Rf73b2d67ada04a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cd583b828a4c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e7bcd66cc459c" /><Relationship Type="http://schemas.openxmlformats.org/officeDocument/2006/relationships/theme" Target="/ppt/slideMasters/theme/theme1.xml" Id="R5e9dd9afabfb41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4e7bcd66cc45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e3ac88b3544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535c6e42940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1faee691347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5f6860d0644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f1b971d774e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57b2e7b6b43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fea445c1a4b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VYER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VYER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VYER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VYER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VYER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VYER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193 454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87 959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197 520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VYER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LEIF ZERACH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VYER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Bolignummer H0402, Wilhelm Færdens vei 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vyerllc@gmail.com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911 962 055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VYER AS</a:t>
            </a:r>
          </a:p>
        </p:txBody>
      </p:sp>
    </p:spTree>
  </p:cSld>
  <p:clrMapOvr>
    <a:masterClrMapping xmlns:a="http://schemas.openxmlformats.org/drawingml/2006/main"/>
  </p:clrMapOvr>
</p:sld>
</file>