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bdf4a410ee46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f133349ff400b"/>
  </p:sldMasterIdLst>
  <p:sldIdLst>
    <p:sldId xmlns:r="http://schemas.openxmlformats.org/officeDocument/2006/relationships" id="256" r:id="R3d2586132a054936"/>
    <p:sldId xmlns:r="http://schemas.openxmlformats.org/officeDocument/2006/relationships" id="257" r:id="R64c2eee963334305"/>
    <p:sldId xmlns:r="http://schemas.openxmlformats.org/officeDocument/2006/relationships" id="258" r:id="Rc4817d7cf3754a1d"/>
    <p:sldId xmlns:r="http://schemas.openxmlformats.org/officeDocument/2006/relationships" id="259" r:id="R8c3b2cf7c17c4383"/>
    <p:sldId xmlns:r="http://schemas.openxmlformats.org/officeDocument/2006/relationships" id="260" r:id="Rf2894d70af9b4842"/>
    <p:sldId xmlns:r="http://schemas.openxmlformats.org/officeDocument/2006/relationships" id="261" r:id="Rd044293e3253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f133349ff400b" /><Relationship Type="http://schemas.openxmlformats.org/officeDocument/2006/relationships/slide" Target="/ppt/slides/slide1.xml" Id="R3d2586132a054936" /><Relationship Type="http://schemas.openxmlformats.org/officeDocument/2006/relationships/slide" Target="/ppt/slides/slide2.xml" Id="R64c2eee963334305" /><Relationship Type="http://schemas.openxmlformats.org/officeDocument/2006/relationships/slide" Target="/ppt/slides/slide3.xml" Id="Rc4817d7cf3754a1d" /><Relationship Type="http://schemas.openxmlformats.org/officeDocument/2006/relationships/slide" Target="/ppt/slides/slide4.xml" Id="R8c3b2cf7c17c4383" /><Relationship Type="http://schemas.openxmlformats.org/officeDocument/2006/relationships/slide" Target="/ppt/slides/slide5.xml" Id="Rf2894d70af9b4842" /><Relationship Type="http://schemas.openxmlformats.org/officeDocument/2006/relationships/slide" Target="/ppt/slides/slide6.xml" Id="Rd044293e3253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3287703dc41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7dcc4cbdb4ad6" /><Relationship Type="http://schemas.openxmlformats.org/officeDocument/2006/relationships/theme" Target="/ppt/slideMasters/theme/theme1.xml" Id="Ra54ff91692c048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7dcc4cbdb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77fe1bd20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dcbcb77d4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1a32bb6e8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a855b48874e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5738fd3e48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dcaf1db5d4a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QUICKFLANGE SUBSEA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QUICKFLANGE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QUICKFLANGE SUBSEA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QUICKFLANGE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QUICKFLANGE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QUICKFLANGE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9 318 060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14 589 271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QUICKFLANGE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911 965 089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QUICKFLANGE SUBSEA AS</a:t>
            </a:r>
          </a:p>
        </p:txBody>
      </p:sp>
    </p:spTree>
  </p:cSld>
  <p:clrMapOvr>
    <a:masterClrMapping xmlns:a="http://schemas.openxmlformats.org/drawingml/2006/main"/>
  </p:clrMapOvr>
</p:sld>
</file>