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804459eab840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cd85e2ee1e419c"/>
  </p:sldMasterIdLst>
  <p:sldIdLst>
    <p:sldId xmlns:r="http://schemas.openxmlformats.org/officeDocument/2006/relationships" id="256" r:id="R177412a8979a4d95"/>
    <p:sldId xmlns:r="http://schemas.openxmlformats.org/officeDocument/2006/relationships" id="257" r:id="Raa8d1cbd2e4e4918"/>
    <p:sldId xmlns:r="http://schemas.openxmlformats.org/officeDocument/2006/relationships" id="258" r:id="R20d67c1a51824d9b"/>
    <p:sldId xmlns:r="http://schemas.openxmlformats.org/officeDocument/2006/relationships" id="259" r:id="Rbf20768b889a47e5"/>
    <p:sldId xmlns:r="http://schemas.openxmlformats.org/officeDocument/2006/relationships" id="260" r:id="R3ba8cc2727464f16"/>
    <p:sldId xmlns:r="http://schemas.openxmlformats.org/officeDocument/2006/relationships" id="261" r:id="R22510d840d8c4b03"/>
    <p:sldId xmlns:r="http://schemas.openxmlformats.org/officeDocument/2006/relationships" id="262" r:id="R9a2cc4cd712e4d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cd85e2ee1e419c" /><Relationship Type="http://schemas.openxmlformats.org/officeDocument/2006/relationships/slide" Target="/ppt/slides/slide1.xml" Id="R177412a8979a4d95" /><Relationship Type="http://schemas.openxmlformats.org/officeDocument/2006/relationships/slide" Target="/ppt/slides/slide2.xml" Id="Raa8d1cbd2e4e4918" /><Relationship Type="http://schemas.openxmlformats.org/officeDocument/2006/relationships/slide" Target="/ppt/slides/slide3.xml" Id="R20d67c1a51824d9b" /><Relationship Type="http://schemas.openxmlformats.org/officeDocument/2006/relationships/slide" Target="/ppt/slides/slide4.xml" Id="Rbf20768b889a47e5" /><Relationship Type="http://schemas.openxmlformats.org/officeDocument/2006/relationships/slide" Target="/ppt/slides/slide5.xml" Id="R3ba8cc2727464f16" /><Relationship Type="http://schemas.openxmlformats.org/officeDocument/2006/relationships/slide" Target="/ppt/slides/slide6.xml" Id="R22510d840d8c4b03" /><Relationship Type="http://schemas.openxmlformats.org/officeDocument/2006/relationships/slide" Target="/ppt/slides/slide7.xml" Id="R9a2cc4cd712e4d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e078f1302949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4e4272d5c435b" /><Relationship Type="http://schemas.openxmlformats.org/officeDocument/2006/relationships/theme" Target="/ppt/slideMasters/theme/theme1.xml" Id="R9ec87aaeba3d4a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d4e4272d5c43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f8ffa266a46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76561906d49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3612c599a4a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36806899044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00ca837d241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697899e2341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e205a803047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BYGGPROSJEKTERING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BYGGPROSJEKTERING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BYGGPROSJEKTERING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BYGGPROSJEKTERING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BYGGPROSJEKTERING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BYGGPROSJEKTERING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2 494 553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913 575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714 721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1 224 384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2 108 976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BYGGPROSJEKTERING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JOHANNESSEN KNUT HAASTED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BYGGPROSJEKTERING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Busterudkleiva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1782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post@ofbyggpro.no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www.ofbyggpro.no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911 969 610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BYGGPROSJEKTERING AS</a:t>
            </a:r>
          </a:p>
        </p:txBody>
      </p:sp>
    </p:spTree>
  </p:cSld>
  <p:clrMapOvr>
    <a:masterClrMapping xmlns:a="http://schemas.openxmlformats.org/drawingml/2006/main"/>
  </p:clrMapOvr>
</p:sld>
</file>