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7ab4cb006540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1ca26a3fb348c3"/>
  </p:sldMasterIdLst>
  <p:sldIdLst>
    <p:sldId xmlns:r="http://schemas.openxmlformats.org/officeDocument/2006/relationships" id="256" r:id="R3bdabd62d46e43b6"/>
    <p:sldId xmlns:r="http://schemas.openxmlformats.org/officeDocument/2006/relationships" id="257" r:id="R47aad6383d9c4db1"/>
    <p:sldId xmlns:r="http://schemas.openxmlformats.org/officeDocument/2006/relationships" id="258" r:id="Rd34879f3066d4258"/>
    <p:sldId xmlns:r="http://schemas.openxmlformats.org/officeDocument/2006/relationships" id="259" r:id="R6f75daca1ce54c86"/>
    <p:sldId xmlns:r="http://schemas.openxmlformats.org/officeDocument/2006/relationships" id="260" r:id="R790cf2485ba44def"/>
    <p:sldId xmlns:r="http://schemas.openxmlformats.org/officeDocument/2006/relationships" id="261" r:id="Rdd8535d709cb4ba2"/>
    <p:sldId xmlns:r="http://schemas.openxmlformats.org/officeDocument/2006/relationships" id="262" r:id="R23d4e88534c745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ca26a3fb348c3" /><Relationship Type="http://schemas.openxmlformats.org/officeDocument/2006/relationships/slide" Target="/ppt/slides/slide1.xml" Id="R3bdabd62d46e43b6" /><Relationship Type="http://schemas.openxmlformats.org/officeDocument/2006/relationships/slide" Target="/ppt/slides/slide2.xml" Id="R47aad6383d9c4db1" /><Relationship Type="http://schemas.openxmlformats.org/officeDocument/2006/relationships/slide" Target="/ppt/slides/slide3.xml" Id="Rd34879f3066d4258" /><Relationship Type="http://schemas.openxmlformats.org/officeDocument/2006/relationships/slide" Target="/ppt/slides/slide4.xml" Id="R6f75daca1ce54c86" /><Relationship Type="http://schemas.openxmlformats.org/officeDocument/2006/relationships/slide" Target="/ppt/slides/slide5.xml" Id="R790cf2485ba44def" /><Relationship Type="http://schemas.openxmlformats.org/officeDocument/2006/relationships/slide" Target="/ppt/slides/slide6.xml" Id="Rdd8535d709cb4ba2" /><Relationship Type="http://schemas.openxmlformats.org/officeDocument/2006/relationships/slide" Target="/ppt/slides/slide7.xml" Id="R23d4e88534c745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3422b2d904b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b5bc11d284519" /><Relationship Type="http://schemas.openxmlformats.org/officeDocument/2006/relationships/theme" Target="/ppt/slideMasters/theme/theme1.xml" Id="Rd77ce6653ee84a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ab5bc11d2845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38ed2eec740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b70655c764d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8310269124d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4a76b628b44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32aa853d447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a174824ce4c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27840e30048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ANDERSEN OG AKSNES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OG AKSNES RØRLEGGERBEDRIFT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159 048 881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19 240 740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16 388 836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26 710 985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55 541 324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SVERIGE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Vakås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79 81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joar@aa-ror.no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911 978 261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