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5e71906fe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65d82098144ee"/>
  </p:sldMasterIdLst>
  <p:sldIdLst>
    <p:sldId xmlns:r="http://schemas.openxmlformats.org/officeDocument/2006/relationships" id="256" r:id="R1e6b3a865d8047cd"/>
    <p:sldId xmlns:r="http://schemas.openxmlformats.org/officeDocument/2006/relationships" id="257" r:id="Rf9fefe48ab5a4c1f"/>
    <p:sldId xmlns:r="http://schemas.openxmlformats.org/officeDocument/2006/relationships" id="258" r:id="R348479927f5545ec"/>
    <p:sldId xmlns:r="http://schemas.openxmlformats.org/officeDocument/2006/relationships" id="259" r:id="Rf343433631c84466"/>
    <p:sldId xmlns:r="http://schemas.openxmlformats.org/officeDocument/2006/relationships" id="260" r:id="R7826781f73084f47"/>
    <p:sldId xmlns:r="http://schemas.openxmlformats.org/officeDocument/2006/relationships" id="261" r:id="R16946991a94a49cf"/>
    <p:sldId xmlns:r="http://schemas.openxmlformats.org/officeDocument/2006/relationships" id="262" r:id="R7a0ec9e82bfd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65d82098144ee" /><Relationship Type="http://schemas.openxmlformats.org/officeDocument/2006/relationships/slide" Target="/ppt/slides/slide1.xml" Id="R1e6b3a865d8047cd" /><Relationship Type="http://schemas.openxmlformats.org/officeDocument/2006/relationships/slide" Target="/ppt/slides/slide2.xml" Id="Rf9fefe48ab5a4c1f" /><Relationship Type="http://schemas.openxmlformats.org/officeDocument/2006/relationships/slide" Target="/ppt/slides/slide3.xml" Id="R348479927f5545ec" /><Relationship Type="http://schemas.openxmlformats.org/officeDocument/2006/relationships/slide" Target="/ppt/slides/slide4.xml" Id="Rf343433631c84466" /><Relationship Type="http://schemas.openxmlformats.org/officeDocument/2006/relationships/slide" Target="/ppt/slides/slide5.xml" Id="R7826781f73084f47" /><Relationship Type="http://schemas.openxmlformats.org/officeDocument/2006/relationships/slide" Target="/ppt/slides/slide6.xml" Id="R16946991a94a49cf" /><Relationship Type="http://schemas.openxmlformats.org/officeDocument/2006/relationships/slide" Target="/ppt/slides/slide7.xml" Id="R7a0ec9e82bfd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df08ce112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71b4af10546c1" /><Relationship Type="http://schemas.openxmlformats.org/officeDocument/2006/relationships/theme" Target="/ppt/slideMasters/theme/theme1.xml" Id="Rc4826797f1cf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71b4af105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0c712b3c7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7786ca51d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58b8244c148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355ad36d347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719004091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301f31923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2d28c72804a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