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b5af04522d4c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d962c0e4384ca8"/>
  </p:sldMasterIdLst>
  <p:sldIdLst>
    <p:sldId xmlns:r="http://schemas.openxmlformats.org/officeDocument/2006/relationships" id="256" r:id="R4020d7e055314ec9"/>
    <p:sldId xmlns:r="http://schemas.openxmlformats.org/officeDocument/2006/relationships" id="257" r:id="Reef34c227ce04636"/>
    <p:sldId xmlns:r="http://schemas.openxmlformats.org/officeDocument/2006/relationships" id="258" r:id="R67c0ddc4314946c8"/>
    <p:sldId xmlns:r="http://schemas.openxmlformats.org/officeDocument/2006/relationships" id="259" r:id="R15c7869c84ef4162"/>
    <p:sldId xmlns:r="http://schemas.openxmlformats.org/officeDocument/2006/relationships" id="260" r:id="R4fed8933d4164c29"/>
    <p:sldId xmlns:r="http://schemas.openxmlformats.org/officeDocument/2006/relationships" id="261" r:id="Ra906facc44b4480f"/>
    <p:sldId xmlns:r="http://schemas.openxmlformats.org/officeDocument/2006/relationships" id="262" r:id="Rfef5ccd2ae0945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d962c0e4384ca8" /><Relationship Type="http://schemas.openxmlformats.org/officeDocument/2006/relationships/slide" Target="/ppt/slides/slide1.xml" Id="R4020d7e055314ec9" /><Relationship Type="http://schemas.openxmlformats.org/officeDocument/2006/relationships/slide" Target="/ppt/slides/slide2.xml" Id="Reef34c227ce04636" /><Relationship Type="http://schemas.openxmlformats.org/officeDocument/2006/relationships/slide" Target="/ppt/slides/slide3.xml" Id="R67c0ddc4314946c8" /><Relationship Type="http://schemas.openxmlformats.org/officeDocument/2006/relationships/slide" Target="/ppt/slides/slide4.xml" Id="R15c7869c84ef4162" /><Relationship Type="http://schemas.openxmlformats.org/officeDocument/2006/relationships/slide" Target="/ppt/slides/slide5.xml" Id="R4fed8933d4164c29" /><Relationship Type="http://schemas.openxmlformats.org/officeDocument/2006/relationships/slide" Target="/ppt/slides/slide6.xml" Id="Ra906facc44b4480f" /><Relationship Type="http://schemas.openxmlformats.org/officeDocument/2006/relationships/slide" Target="/ppt/slides/slide7.xml" Id="Rfef5ccd2ae0945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20322a10242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1149bc34d4f54" /><Relationship Type="http://schemas.openxmlformats.org/officeDocument/2006/relationships/theme" Target="/ppt/slideMasters/theme/theme1.xml" Id="R5d05f754ae6748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f1149bc34d4f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02aa85c9f47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da3879a0444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20eee184646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ec384f7854e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dfb80876848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84f5cd36048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3683a46ec4d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SANDAL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 KAPITAL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5 756 306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56 465 216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56 841 378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 PÅL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Krokvolden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