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09859e3c4849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586644cc4c4311"/>
  </p:sldMasterIdLst>
  <p:sldIdLst>
    <p:sldId xmlns:r="http://schemas.openxmlformats.org/officeDocument/2006/relationships" id="256" r:id="Rf69c95ae496d4b51"/>
    <p:sldId xmlns:r="http://schemas.openxmlformats.org/officeDocument/2006/relationships" id="257" r:id="Rfbe01c1071ae425d"/>
    <p:sldId xmlns:r="http://schemas.openxmlformats.org/officeDocument/2006/relationships" id="258" r:id="Rfaf4e727e5e04488"/>
    <p:sldId xmlns:r="http://schemas.openxmlformats.org/officeDocument/2006/relationships" id="259" r:id="R21a81ee625484599"/>
    <p:sldId xmlns:r="http://schemas.openxmlformats.org/officeDocument/2006/relationships" id="260" r:id="Rf5966fb41c55474e"/>
    <p:sldId xmlns:r="http://schemas.openxmlformats.org/officeDocument/2006/relationships" id="261" r:id="Rac2ff838dcf2465c"/>
    <p:sldId xmlns:r="http://schemas.openxmlformats.org/officeDocument/2006/relationships" id="262" r:id="R2ea954c508074c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586644cc4c4311" /><Relationship Type="http://schemas.openxmlformats.org/officeDocument/2006/relationships/slide" Target="/ppt/slides/slide1.xml" Id="Rf69c95ae496d4b51" /><Relationship Type="http://schemas.openxmlformats.org/officeDocument/2006/relationships/slide" Target="/ppt/slides/slide2.xml" Id="Rfbe01c1071ae425d" /><Relationship Type="http://schemas.openxmlformats.org/officeDocument/2006/relationships/slide" Target="/ppt/slides/slide3.xml" Id="Rfaf4e727e5e04488" /><Relationship Type="http://schemas.openxmlformats.org/officeDocument/2006/relationships/slide" Target="/ppt/slides/slide4.xml" Id="R21a81ee625484599" /><Relationship Type="http://schemas.openxmlformats.org/officeDocument/2006/relationships/slide" Target="/ppt/slides/slide5.xml" Id="Rf5966fb41c55474e" /><Relationship Type="http://schemas.openxmlformats.org/officeDocument/2006/relationships/slide" Target="/ppt/slides/slide6.xml" Id="Rac2ff838dcf2465c" /><Relationship Type="http://schemas.openxmlformats.org/officeDocument/2006/relationships/slide" Target="/ppt/slides/slide7.xml" Id="R2ea954c508074c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c70fdb15094d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17f5a4af74312" /><Relationship Type="http://schemas.openxmlformats.org/officeDocument/2006/relationships/theme" Target="/ppt/slideMasters/theme/theme1.xml" Id="R51a044cc9cd740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717f5a4af743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87fd70f7247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cc30a637a47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946db01ae4b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eb1223e7644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976c5d29449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166a6bcdf4c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300e1a41846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SANDAL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SANDAL KAPITAL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−141 584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5 756 306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56 465 216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56 841 378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TRYGVE SANDAL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Krokvolden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1369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911 994 321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