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0751f924f14c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ed78c27bab4fe4"/>
  </p:sldMasterIdLst>
  <p:sldIdLst>
    <p:sldId xmlns:r="http://schemas.openxmlformats.org/officeDocument/2006/relationships" id="256" r:id="Rb7539a7fb29c4357"/>
    <p:sldId xmlns:r="http://schemas.openxmlformats.org/officeDocument/2006/relationships" id="257" r:id="R07a28e65a7a0406b"/>
    <p:sldId xmlns:r="http://schemas.openxmlformats.org/officeDocument/2006/relationships" id="258" r:id="Ra1cd700b1a9241c0"/>
    <p:sldId xmlns:r="http://schemas.openxmlformats.org/officeDocument/2006/relationships" id="259" r:id="R06d2fddfd7324fb5"/>
    <p:sldId xmlns:r="http://schemas.openxmlformats.org/officeDocument/2006/relationships" id="260" r:id="Rf74b708c110b410b"/>
    <p:sldId xmlns:r="http://schemas.openxmlformats.org/officeDocument/2006/relationships" id="261" r:id="Ra00e364f7d094512"/>
    <p:sldId xmlns:r="http://schemas.openxmlformats.org/officeDocument/2006/relationships" id="262" r:id="R033874c35ab34a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ed78c27bab4fe4" /><Relationship Type="http://schemas.openxmlformats.org/officeDocument/2006/relationships/slide" Target="/ppt/slides/slide1.xml" Id="Rb7539a7fb29c4357" /><Relationship Type="http://schemas.openxmlformats.org/officeDocument/2006/relationships/slide" Target="/ppt/slides/slide2.xml" Id="R07a28e65a7a0406b" /><Relationship Type="http://schemas.openxmlformats.org/officeDocument/2006/relationships/slide" Target="/ppt/slides/slide3.xml" Id="Ra1cd700b1a9241c0" /><Relationship Type="http://schemas.openxmlformats.org/officeDocument/2006/relationships/slide" Target="/ppt/slides/slide4.xml" Id="R06d2fddfd7324fb5" /><Relationship Type="http://schemas.openxmlformats.org/officeDocument/2006/relationships/slide" Target="/ppt/slides/slide5.xml" Id="Rf74b708c110b410b" /><Relationship Type="http://schemas.openxmlformats.org/officeDocument/2006/relationships/slide" Target="/ppt/slides/slide6.xml" Id="Ra00e364f7d094512" /><Relationship Type="http://schemas.openxmlformats.org/officeDocument/2006/relationships/slide" Target="/ppt/slides/slide7.xml" Id="R033874c35ab34a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85b83e058047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50897bd0f41f3" /><Relationship Type="http://schemas.openxmlformats.org/officeDocument/2006/relationships/theme" Target="/ppt/slideMasters/theme/theme1.xml" Id="R6474255c2b2841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350897bd0f41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ef604cfa64f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4927e60b341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9cb24a89ee40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41cd2bdc6544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27009536244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8ba6f297b4b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c3eaa53384e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LOCATION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LOCATION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LOCATION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LOCATION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LOCATION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LOCATION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474 503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−3 352 279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−11 768 273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36 911 636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57 909 526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LOCATION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 OPSAHL HOLDING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CONSENSUS EIENDOM AS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BASSØE HOLDING AS  –  28,0 %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LOCATION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Ryenstubben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911 994 828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LOCATION HOLDING AS</a:t>
            </a:r>
          </a:p>
        </p:txBody>
      </p:sp>
    </p:spTree>
  </p:cSld>
  <p:clrMapOvr>
    <a:masterClrMapping xmlns:a="http://schemas.openxmlformats.org/drawingml/2006/main"/>
  </p:clrMapOvr>
</p:sld>
</file>