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acd7a3ea2745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5ed79460304dff"/>
  </p:sldMasterIdLst>
  <p:sldIdLst>
    <p:sldId xmlns:r="http://schemas.openxmlformats.org/officeDocument/2006/relationships" id="256" r:id="R4429192199994b2f"/>
    <p:sldId xmlns:r="http://schemas.openxmlformats.org/officeDocument/2006/relationships" id="257" r:id="R6721e50d547b45b6"/>
    <p:sldId xmlns:r="http://schemas.openxmlformats.org/officeDocument/2006/relationships" id="258" r:id="Rb42d8226193544bb"/>
    <p:sldId xmlns:r="http://schemas.openxmlformats.org/officeDocument/2006/relationships" id="259" r:id="R37b2dcbc649b4c28"/>
    <p:sldId xmlns:r="http://schemas.openxmlformats.org/officeDocument/2006/relationships" id="260" r:id="R650ac4e3a2b14f6a"/>
    <p:sldId xmlns:r="http://schemas.openxmlformats.org/officeDocument/2006/relationships" id="261" r:id="R299d20af64264d4e"/>
    <p:sldId xmlns:r="http://schemas.openxmlformats.org/officeDocument/2006/relationships" id="262" r:id="R6c0c2af09a1f4b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5ed79460304dff" /><Relationship Type="http://schemas.openxmlformats.org/officeDocument/2006/relationships/slide" Target="/ppt/slides/slide1.xml" Id="R4429192199994b2f" /><Relationship Type="http://schemas.openxmlformats.org/officeDocument/2006/relationships/slide" Target="/ppt/slides/slide2.xml" Id="R6721e50d547b45b6" /><Relationship Type="http://schemas.openxmlformats.org/officeDocument/2006/relationships/slide" Target="/ppt/slides/slide3.xml" Id="Rb42d8226193544bb" /><Relationship Type="http://schemas.openxmlformats.org/officeDocument/2006/relationships/slide" Target="/ppt/slides/slide4.xml" Id="R37b2dcbc649b4c28" /><Relationship Type="http://schemas.openxmlformats.org/officeDocument/2006/relationships/slide" Target="/ppt/slides/slide5.xml" Id="R650ac4e3a2b14f6a" /><Relationship Type="http://schemas.openxmlformats.org/officeDocument/2006/relationships/slide" Target="/ppt/slides/slide6.xml" Id="R299d20af64264d4e" /><Relationship Type="http://schemas.openxmlformats.org/officeDocument/2006/relationships/slide" Target="/ppt/slides/slide7.xml" Id="R6c0c2af09a1f4b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817bbee9a244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6cb60b633480e" /><Relationship Type="http://schemas.openxmlformats.org/officeDocument/2006/relationships/theme" Target="/ppt/slideMasters/theme/theme1.xml" Id="R81a6b6338cbd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26cb60b63348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19f05c07a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b15ecc949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c0ef9b094e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1c674883e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6a9eaafcc4b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0542ca16344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a21386da1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LAVIROS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LAVIROS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−519 108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TØRMOEN LARS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911 996 049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LAVIROS AS</a:t>
            </a:r>
          </a:p>
        </p:txBody>
      </p:sp>
    </p:spTree>
  </p:cSld>
  <p:clrMapOvr>
    <a:masterClrMapping xmlns:a="http://schemas.openxmlformats.org/drawingml/2006/main"/>
  </p:clrMapOvr>
</p:sld>
</file>