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6fa09a843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a1b3f2e674e7d"/>
  </p:sldMasterIdLst>
  <p:sldIdLst>
    <p:sldId xmlns:r="http://schemas.openxmlformats.org/officeDocument/2006/relationships" id="256" r:id="R0f8a46f8c42a4b97"/>
    <p:sldId xmlns:r="http://schemas.openxmlformats.org/officeDocument/2006/relationships" id="257" r:id="R8fce9f683e5e4d35"/>
    <p:sldId xmlns:r="http://schemas.openxmlformats.org/officeDocument/2006/relationships" id="258" r:id="R845193808aed40c8"/>
    <p:sldId xmlns:r="http://schemas.openxmlformats.org/officeDocument/2006/relationships" id="259" r:id="Rf1471a40186847db"/>
    <p:sldId xmlns:r="http://schemas.openxmlformats.org/officeDocument/2006/relationships" id="260" r:id="R7dd8a3ee89d94f3b"/>
    <p:sldId xmlns:r="http://schemas.openxmlformats.org/officeDocument/2006/relationships" id="261" r:id="R38c3f8048f3d4832"/>
    <p:sldId xmlns:r="http://schemas.openxmlformats.org/officeDocument/2006/relationships" id="262" r:id="R8447f98795fe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a1b3f2e674e7d" /><Relationship Type="http://schemas.openxmlformats.org/officeDocument/2006/relationships/slide" Target="/ppt/slides/slide1.xml" Id="R0f8a46f8c42a4b97" /><Relationship Type="http://schemas.openxmlformats.org/officeDocument/2006/relationships/slide" Target="/ppt/slides/slide2.xml" Id="R8fce9f683e5e4d35" /><Relationship Type="http://schemas.openxmlformats.org/officeDocument/2006/relationships/slide" Target="/ppt/slides/slide3.xml" Id="R845193808aed40c8" /><Relationship Type="http://schemas.openxmlformats.org/officeDocument/2006/relationships/slide" Target="/ppt/slides/slide4.xml" Id="Rf1471a40186847db" /><Relationship Type="http://schemas.openxmlformats.org/officeDocument/2006/relationships/slide" Target="/ppt/slides/slide5.xml" Id="R7dd8a3ee89d94f3b" /><Relationship Type="http://schemas.openxmlformats.org/officeDocument/2006/relationships/slide" Target="/ppt/slides/slide6.xml" Id="R38c3f8048f3d4832" /><Relationship Type="http://schemas.openxmlformats.org/officeDocument/2006/relationships/slide" Target="/ppt/slides/slide7.xml" Id="R8447f98795fe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8c5346e3d41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23aa142b4426" /><Relationship Type="http://schemas.openxmlformats.org/officeDocument/2006/relationships/theme" Target="/ppt/slideMasters/theme/theme1.xml" Id="R87dcdad3a64f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923aa142b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decb2208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5140e9873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7fc026444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873cbc9d9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9b37c8dcc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5a0209bc44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89d1d87f1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TINGULSTAD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TINGULSTAD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4 306 447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14 992 779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15 588 089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TINGULSTAD LARS HÅKON  –  56,4 %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TINGULSTAD ALEXANDER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TINGULSTAD CHRISTINA I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TINGULSTAD LARS EINAR  –  14,5 %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Dalsveg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911 998 467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TINGULSTAD AS</a:t>
            </a:r>
          </a:p>
        </p:txBody>
      </p:sp>
    </p:spTree>
  </p:cSld>
  <p:clrMapOvr>
    <a:masterClrMapping xmlns:a="http://schemas.openxmlformats.org/drawingml/2006/main"/>
  </p:clrMapOvr>
</p:sld>
</file>