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62d9f7e76a0426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390fe98e5194095"/>
  </p:sldMasterIdLst>
  <p:sldIdLst>
    <p:sldId xmlns:r="http://schemas.openxmlformats.org/officeDocument/2006/relationships" id="256" r:id="R4dfe218e345d4c44"/>
    <p:sldId xmlns:r="http://schemas.openxmlformats.org/officeDocument/2006/relationships" id="257" r:id="Red256bae0e5a4714"/>
    <p:sldId xmlns:r="http://schemas.openxmlformats.org/officeDocument/2006/relationships" id="258" r:id="R10315b10c2cb456a"/>
    <p:sldId xmlns:r="http://schemas.openxmlformats.org/officeDocument/2006/relationships" id="259" r:id="R2db30c3732ca4020"/>
    <p:sldId xmlns:r="http://schemas.openxmlformats.org/officeDocument/2006/relationships" id="260" r:id="Re9b7f3e0bec94e8a"/>
    <p:sldId xmlns:r="http://schemas.openxmlformats.org/officeDocument/2006/relationships" id="261" r:id="Rd6d4487a063c499e"/>
    <p:sldId xmlns:r="http://schemas.openxmlformats.org/officeDocument/2006/relationships" id="262" r:id="Rcb48b589f684424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390fe98e5194095" /><Relationship Type="http://schemas.openxmlformats.org/officeDocument/2006/relationships/slide" Target="/ppt/slides/slide1.xml" Id="R4dfe218e345d4c44" /><Relationship Type="http://schemas.openxmlformats.org/officeDocument/2006/relationships/slide" Target="/ppt/slides/slide2.xml" Id="Red256bae0e5a4714" /><Relationship Type="http://schemas.openxmlformats.org/officeDocument/2006/relationships/slide" Target="/ppt/slides/slide3.xml" Id="R10315b10c2cb456a" /><Relationship Type="http://schemas.openxmlformats.org/officeDocument/2006/relationships/slide" Target="/ppt/slides/slide4.xml" Id="R2db30c3732ca4020" /><Relationship Type="http://schemas.openxmlformats.org/officeDocument/2006/relationships/slide" Target="/ppt/slides/slide5.xml" Id="Re9b7f3e0bec94e8a" /><Relationship Type="http://schemas.openxmlformats.org/officeDocument/2006/relationships/slide" Target="/ppt/slides/slide6.xml" Id="Rd6d4487a063c499e" /><Relationship Type="http://schemas.openxmlformats.org/officeDocument/2006/relationships/slide" Target="/ppt/slides/slide7.xml" Id="Rcb48b589f684424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687eab78999451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8c224a41f540f2" /><Relationship Type="http://schemas.openxmlformats.org/officeDocument/2006/relationships/theme" Target="/ppt/slideMasters/theme/theme1.xml" Id="R28443db3ce7243a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98c224a41f540f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489257fdd54d7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097246de45468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66f30ebea54b1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a7cbd59bad429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86e0be795848e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a625cf975f493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e898886527450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SIGLAR DEVELOPMENT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SIGLAR DEVELOPMENT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SIGLAR DEVELOPMENT AS ble etablert [år] og holder til i Stathelle.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SIGLAR DEVELOPMENT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SIGLAR DEVELOPMENT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SIGLAR DEVELOPMENT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2 886 145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961 380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790 218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2 220 023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3 581 235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SIGLAR DEVELOPMENT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HALVORSEN LARS HÅKON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SIGLAR DEVELOPMENT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Krabberødveien 47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3960 Stathelle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90 61 05 70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lars.halvorsen@cpg.no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912 000 621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SIGLAR DEVELOPMENT AS</a:t>
            </a:r>
          </a:p>
        </p:txBody>
      </p:sp>
    </p:spTree>
  </p:cSld>
  <p:clrMapOvr>
    <a:masterClrMapping xmlns:a="http://schemas.openxmlformats.org/drawingml/2006/main"/>
  </p:clrMapOvr>
</p:sld>
</file>