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df58f66e284f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3f0a8bed764c34"/>
  </p:sldMasterIdLst>
  <p:sldIdLst>
    <p:sldId xmlns:r="http://schemas.openxmlformats.org/officeDocument/2006/relationships" id="256" r:id="Ra1da7744f7934bfe"/>
    <p:sldId xmlns:r="http://schemas.openxmlformats.org/officeDocument/2006/relationships" id="257" r:id="Rde69ba5c519c49e3"/>
    <p:sldId xmlns:r="http://schemas.openxmlformats.org/officeDocument/2006/relationships" id="258" r:id="R875dd00f76ed430f"/>
    <p:sldId xmlns:r="http://schemas.openxmlformats.org/officeDocument/2006/relationships" id="259" r:id="Rc25a375ec5f646c0"/>
    <p:sldId xmlns:r="http://schemas.openxmlformats.org/officeDocument/2006/relationships" id="260" r:id="R09bff800573646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3f0a8bed764c34" /><Relationship Type="http://schemas.openxmlformats.org/officeDocument/2006/relationships/slide" Target="/ppt/slides/slide1.xml" Id="Ra1da7744f7934bfe" /><Relationship Type="http://schemas.openxmlformats.org/officeDocument/2006/relationships/slide" Target="/ppt/slides/slide2.xml" Id="Rde69ba5c519c49e3" /><Relationship Type="http://schemas.openxmlformats.org/officeDocument/2006/relationships/slide" Target="/ppt/slides/slide3.xml" Id="R875dd00f76ed430f" /><Relationship Type="http://schemas.openxmlformats.org/officeDocument/2006/relationships/slide" Target="/ppt/slides/slide4.xml" Id="Rc25a375ec5f646c0" /><Relationship Type="http://schemas.openxmlformats.org/officeDocument/2006/relationships/slide" Target="/ppt/slides/slide5.xml" Id="R09bff800573646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7288b6373145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dba2c25ee45e3" /><Relationship Type="http://schemas.openxmlformats.org/officeDocument/2006/relationships/theme" Target="/ppt/slideMasters/theme/theme1.xml" Id="R291bcb97d41649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8dba2c25ee45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b5fc3cf6e46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4a9e3372044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6601d7a7941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bfd5b34d34d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c0fea02624b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ROMEID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ROMEID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ROMEID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ROMEID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ROMEID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ROMEID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912 046 257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ROMEID 6 AS</a:t>
            </a:r>
          </a:p>
        </p:txBody>
      </p:sp>
    </p:spTree>
  </p:cSld>
  <p:clrMapOvr>
    <a:masterClrMapping xmlns:a="http://schemas.openxmlformats.org/drawingml/2006/main"/>
  </p:clrMapOvr>
</p:sld>
</file>