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c6564a50a747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968d623874468e"/>
  </p:sldMasterIdLst>
  <p:sldIdLst>
    <p:sldId xmlns:r="http://schemas.openxmlformats.org/officeDocument/2006/relationships" id="256" r:id="R0c688f67a4d244cc"/>
    <p:sldId xmlns:r="http://schemas.openxmlformats.org/officeDocument/2006/relationships" id="257" r:id="Ra069ccdec58c4f96"/>
    <p:sldId xmlns:r="http://schemas.openxmlformats.org/officeDocument/2006/relationships" id="258" r:id="R511b5674e8fa4f2e"/>
    <p:sldId xmlns:r="http://schemas.openxmlformats.org/officeDocument/2006/relationships" id="259" r:id="R876a7b3db4004d6a"/>
    <p:sldId xmlns:r="http://schemas.openxmlformats.org/officeDocument/2006/relationships" id="260" r:id="R5c4148041c0d4f4b"/>
    <p:sldId xmlns:r="http://schemas.openxmlformats.org/officeDocument/2006/relationships" id="261" r:id="R09f89217d05048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968d623874468e" /><Relationship Type="http://schemas.openxmlformats.org/officeDocument/2006/relationships/slide" Target="/ppt/slides/slide1.xml" Id="R0c688f67a4d244cc" /><Relationship Type="http://schemas.openxmlformats.org/officeDocument/2006/relationships/slide" Target="/ppt/slides/slide2.xml" Id="Ra069ccdec58c4f96" /><Relationship Type="http://schemas.openxmlformats.org/officeDocument/2006/relationships/slide" Target="/ppt/slides/slide3.xml" Id="R511b5674e8fa4f2e" /><Relationship Type="http://schemas.openxmlformats.org/officeDocument/2006/relationships/slide" Target="/ppt/slides/slide4.xml" Id="R876a7b3db4004d6a" /><Relationship Type="http://schemas.openxmlformats.org/officeDocument/2006/relationships/slide" Target="/ppt/slides/slide5.xml" Id="R5c4148041c0d4f4b" /><Relationship Type="http://schemas.openxmlformats.org/officeDocument/2006/relationships/slide" Target="/ppt/slides/slide6.xml" Id="R09f89217d05048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0f647cfae840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fe1dbf6f44119" /><Relationship Type="http://schemas.openxmlformats.org/officeDocument/2006/relationships/theme" Target="/ppt/slideMasters/theme/theme1.xml" Id="R9fa20f849afb42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0fe1dbf6f441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6f523e0b742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30dd1fa2047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04e5c997247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32f652db641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23798aa4748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d1c23e5564d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Måsesvingen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9512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912 166 325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