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9295429a2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9dba095d44bf8"/>
  </p:sldMasterIdLst>
  <p:sldIdLst>
    <p:sldId xmlns:r="http://schemas.openxmlformats.org/officeDocument/2006/relationships" id="256" r:id="R36955eff48034e54"/>
    <p:sldId xmlns:r="http://schemas.openxmlformats.org/officeDocument/2006/relationships" id="257" r:id="R2e6e48dc1d1047e5"/>
    <p:sldId xmlns:r="http://schemas.openxmlformats.org/officeDocument/2006/relationships" id="258" r:id="Rdae481eba8fa4407"/>
    <p:sldId xmlns:r="http://schemas.openxmlformats.org/officeDocument/2006/relationships" id="259" r:id="R7619087079cb416d"/>
    <p:sldId xmlns:r="http://schemas.openxmlformats.org/officeDocument/2006/relationships" id="260" r:id="Rd49b1d388e1d4b75"/>
    <p:sldId xmlns:r="http://schemas.openxmlformats.org/officeDocument/2006/relationships" id="261" r:id="R77b78271b42b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9dba095d44bf8" /><Relationship Type="http://schemas.openxmlformats.org/officeDocument/2006/relationships/slide" Target="/ppt/slides/slide1.xml" Id="R36955eff48034e54" /><Relationship Type="http://schemas.openxmlformats.org/officeDocument/2006/relationships/slide" Target="/ppt/slides/slide2.xml" Id="R2e6e48dc1d1047e5" /><Relationship Type="http://schemas.openxmlformats.org/officeDocument/2006/relationships/slide" Target="/ppt/slides/slide3.xml" Id="Rdae481eba8fa4407" /><Relationship Type="http://schemas.openxmlformats.org/officeDocument/2006/relationships/slide" Target="/ppt/slides/slide4.xml" Id="R7619087079cb416d" /><Relationship Type="http://schemas.openxmlformats.org/officeDocument/2006/relationships/slide" Target="/ppt/slides/slide5.xml" Id="Rd49b1d388e1d4b75" /><Relationship Type="http://schemas.openxmlformats.org/officeDocument/2006/relationships/slide" Target="/ppt/slides/slide6.xml" Id="R77b78271b42b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8efa940f2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04d2a6a94e29" /><Relationship Type="http://schemas.openxmlformats.org/officeDocument/2006/relationships/theme" Target="/ppt/slideMasters/theme/theme1.xml" Id="R1f25b54b8553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404d2a6a9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4e83cfaac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f28761fd1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96fa4c84a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8b0c42cd3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4241ba327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b84377551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