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4fb49ea46045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163d2078d24f4b"/>
  </p:sldMasterIdLst>
  <p:sldIdLst>
    <p:sldId xmlns:r="http://schemas.openxmlformats.org/officeDocument/2006/relationships" id="256" r:id="R5c5d087959c74b61"/>
    <p:sldId xmlns:r="http://schemas.openxmlformats.org/officeDocument/2006/relationships" id="257" r:id="R42bd5bdb9af64074"/>
    <p:sldId xmlns:r="http://schemas.openxmlformats.org/officeDocument/2006/relationships" id="258" r:id="R6d737b03d8a04a71"/>
    <p:sldId xmlns:r="http://schemas.openxmlformats.org/officeDocument/2006/relationships" id="259" r:id="R3754b065cc3b4d75"/>
    <p:sldId xmlns:r="http://schemas.openxmlformats.org/officeDocument/2006/relationships" id="260" r:id="R5f0979fdc95e4593"/>
    <p:sldId xmlns:r="http://schemas.openxmlformats.org/officeDocument/2006/relationships" id="261" r:id="R39d0d83a6c124351"/>
    <p:sldId xmlns:r="http://schemas.openxmlformats.org/officeDocument/2006/relationships" id="262" r:id="Rab0782938ad14e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163d2078d24f4b" /><Relationship Type="http://schemas.openxmlformats.org/officeDocument/2006/relationships/slide" Target="/ppt/slides/slide1.xml" Id="R5c5d087959c74b61" /><Relationship Type="http://schemas.openxmlformats.org/officeDocument/2006/relationships/slide" Target="/ppt/slides/slide2.xml" Id="R42bd5bdb9af64074" /><Relationship Type="http://schemas.openxmlformats.org/officeDocument/2006/relationships/slide" Target="/ppt/slides/slide3.xml" Id="R6d737b03d8a04a71" /><Relationship Type="http://schemas.openxmlformats.org/officeDocument/2006/relationships/slide" Target="/ppt/slides/slide4.xml" Id="R3754b065cc3b4d75" /><Relationship Type="http://schemas.openxmlformats.org/officeDocument/2006/relationships/slide" Target="/ppt/slides/slide5.xml" Id="R5f0979fdc95e4593" /><Relationship Type="http://schemas.openxmlformats.org/officeDocument/2006/relationships/slide" Target="/ppt/slides/slide6.xml" Id="R39d0d83a6c124351" /><Relationship Type="http://schemas.openxmlformats.org/officeDocument/2006/relationships/slide" Target="/ppt/slides/slide7.xml" Id="Rab0782938ad14e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e219b9bb804c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488c4c9cb43a2" /><Relationship Type="http://schemas.openxmlformats.org/officeDocument/2006/relationships/theme" Target="/ppt/slideMasters/theme/theme1.xml" Id="R7a0945a7a95d45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d488c4c9cb43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0d2a8ed7443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caf4991b244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9ab28be374d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36a95b15f4f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510fb2a1b41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c4ed3721d49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5c877171c48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KYBERG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KYBERG HOLDING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476 233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3 488 395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3 491 968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KYRRE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Måsesvingen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9512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912 166 325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KYBERG HOLDING AS</a:t>
            </a:r>
          </a:p>
        </p:txBody>
      </p:sp>
    </p:spTree>
  </p:cSld>
  <p:clrMapOvr>
    <a:masterClrMapping xmlns:a="http://schemas.openxmlformats.org/drawingml/2006/main"/>
  </p:clrMapOvr>
</p:sld>
</file>