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c03e53363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3e3e8a9374e6c"/>
  </p:sldMasterIdLst>
  <p:sldIdLst>
    <p:sldId xmlns:r="http://schemas.openxmlformats.org/officeDocument/2006/relationships" id="256" r:id="R2a31e04e30494fab"/>
    <p:sldId xmlns:r="http://schemas.openxmlformats.org/officeDocument/2006/relationships" id="257" r:id="R27a0ddba69124746"/>
    <p:sldId xmlns:r="http://schemas.openxmlformats.org/officeDocument/2006/relationships" id="258" r:id="R87bed87117514e63"/>
    <p:sldId xmlns:r="http://schemas.openxmlformats.org/officeDocument/2006/relationships" id="259" r:id="R63a11afaecfa4071"/>
    <p:sldId xmlns:r="http://schemas.openxmlformats.org/officeDocument/2006/relationships" id="260" r:id="Rc4c1656051fa498c"/>
    <p:sldId xmlns:r="http://schemas.openxmlformats.org/officeDocument/2006/relationships" id="261" r:id="R39b40633b17d42e8"/>
    <p:sldId xmlns:r="http://schemas.openxmlformats.org/officeDocument/2006/relationships" id="262" r:id="R86ee0dfd3171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3e3e8a9374e6c" /><Relationship Type="http://schemas.openxmlformats.org/officeDocument/2006/relationships/slide" Target="/ppt/slides/slide1.xml" Id="R2a31e04e30494fab" /><Relationship Type="http://schemas.openxmlformats.org/officeDocument/2006/relationships/slide" Target="/ppt/slides/slide2.xml" Id="R27a0ddba69124746" /><Relationship Type="http://schemas.openxmlformats.org/officeDocument/2006/relationships/slide" Target="/ppt/slides/slide3.xml" Id="R87bed87117514e63" /><Relationship Type="http://schemas.openxmlformats.org/officeDocument/2006/relationships/slide" Target="/ppt/slides/slide4.xml" Id="R63a11afaecfa4071" /><Relationship Type="http://schemas.openxmlformats.org/officeDocument/2006/relationships/slide" Target="/ppt/slides/slide5.xml" Id="Rc4c1656051fa498c" /><Relationship Type="http://schemas.openxmlformats.org/officeDocument/2006/relationships/slide" Target="/ppt/slides/slide6.xml" Id="R39b40633b17d42e8" /><Relationship Type="http://schemas.openxmlformats.org/officeDocument/2006/relationships/slide" Target="/ppt/slides/slide7.xml" Id="R86ee0dfd3171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0b4dc65fa47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337d87e148d0" /><Relationship Type="http://schemas.openxmlformats.org/officeDocument/2006/relationships/theme" Target="/ppt/slideMasters/theme/theme1.xml" Id="Rd81125479f5d48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e337d87e1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87559650b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b3b9e372649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991f2904d4a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2935a2961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dd1179c8742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c85b7007646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873d8dea8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