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6cf7e4120a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6ccc7c0f414511"/>
  </p:sldMasterIdLst>
  <p:sldIdLst>
    <p:sldId xmlns:r="http://schemas.openxmlformats.org/officeDocument/2006/relationships" id="256" r:id="Re97bd4ca953e414b"/>
    <p:sldId xmlns:r="http://schemas.openxmlformats.org/officeDocument/2006/relationships" id="257" r:id="R6218ffbce67a4e7a"/>
    <p:sldId xmlns:r="http://schemas.openxmlformats.org/officeDocument/2006/relationships" id="258" r:id="R3ae4a5e23b794aa6"/>
    <p:sldId xmlns:r="http://schemas.openxmlformats.org/officeDocument/2006/relationships" id="259" r:id="Ree5b6e875626412f"/>
    <p:sldId xmlns:r="http://schemas.openxmlformats.org/officeDocument/2006/relationships" id="260" r:id="Rc4e05f82f4b3403a"/>
    <p:sldId xmlns:r="http://schemas.openxmlformats.org/officeDocument/2006/relationships" id="261" r:id="R9351ed892d8542f8"/>
    <p:sldId xmlns:r="http://schemas.openxmlformats.org/officeDocument/2006/relationships" id="262" r:id="Rdd90bdebdf834c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ccc7c0f414511" /><Relationship Type="http://schemas.openxmlformats.org/officeDocument/2006/relationships/slide" Target="/ppt/slides/slide1.xml" Id="Re97bd4ca953e414b" /><Relationship Type="http://schemas.openxmlformats.org/officeDocument/2006/relationships/slide" Target="/ppt/slides/slide2.xml" Id="R6218ffbce67a4e7a" /><Relationship Type="http://schemas.openxmlformats.org/officeDocument/2006/relationships/slide" Target="/ppt/slides/slide3.xml" Id="R3ae4a5e23b794aa6" /><Relationship Type="http://schemas.openxmlformats.org/officeDocument/2006/relationships/slide" Target="/ppt/slides/slide4.xml" Id="Ree5b6e875626412f" /><Relationship Type="http://schemas.openxmlformats.org/officeDocument/2006/relationships/slide" Target="/ppt/slides/slide5.xml" Id="Rc4e05f82f4b3403a" /><Relationship Type="http://schemas.openxmlformats.org/officeDocument/2006/relationships/slide" Target="/ppt/slides/slide6.xml" Id="R9351ed892d8542f8" /><Relationship Type="http://schemas.openxmlformats.org/officeDocument/2006/relationships/slide" Target="/ppt/slides/slide7.xml" Id="Rdd90bdebdf834c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7610974d54b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71553874c4adf" /><Relationship Type="http://schemas.openxmlformats.org/officeDocument/2006/relationships/theme" Target="/ppt/slideMasters/theme/theme1.xml" Id="R165a4e1f04a7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71553874c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01a1b37ef46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a32792470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98ff995f34b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dfe16adc643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a3681a8c0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0f8ab795d45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8031c228741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